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70" r:id="rId3"/>
    <p:sldId id="271" r:id="rId4"/>
    <p:sldId id="265" r:id="rId5"/>
    <p:sldId id="267" r:id="rId6"/>
    <p:sldId id="268" r:id="rId7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89" autoAdjust="0"/>
    <p:restoredTop sz="99801" autoAdjust="0"/>
  </p:normalViewPr>
  <p:slideViewPr>
    <p:cSldViewPr>
      <p:cViewPr>
        <p:scale>
          <a:sx n="50" d="100"/>
          <a:sy n="50" d="100"/>
        </p:scale>
        <p:origin x="-2030" y="-41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564"/>
    </p:cViewPr>
  </p:sorter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88098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7926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36672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51680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61503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420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91670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79260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9329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7202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99032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91" name="Group 751"/>
          <p:cNvGrpSpPr>
            <a:grpSpLocks/>
          </p:cNvGrpSpPr>
          <p:nvPr/>
        </p:nvGrpSpPr>
        <p:grpSpPr bwMode="auto">
          <a:xfrm>
            <a:off x="2538809" y="254000"/>
            <a:ext cx="8640763" cy="9137650"/>
            <a:chOff x="1594" y="160"/>
            <a:chExt cx="5443" cy="5756"/>
          </a:xfrm>
        </p:grpSpPr>
        <p:sp>
          <p:nvSpPr>
            <p:cNvPr id="10948" name="Freeform 708"/>
            <p:cNvSpPr>
              <a:spLocks/>
            </p:cNvSpPr>
            <p:nvPr/>
          </p:nvSpPr>
          <p:spPr bwMode="auto">
            <a:xfrm>
              <a:off x="3266" y="160"/>
              <a:ext cx="1786" cy="2210"/>
            </a:xfrm>
            <a:custGeom>
              <a:avLst/>
              <a:gdLst>
                <a:gd name="T0" fmla="*/ 1332 w 1786"/>
                <a:gd name="T1" fmla="*/ 170 h 2211"/>
                <a:gd name="T2" fmla="*/ 1105 w 1786"/>
                <a:gd name="T3" fmla="*/ 368 h 2211"/>
                <a:gd name="T4" fmla="*/ 935 w 1786"/>
                <a:gd name="T5" fmla="*/ 425 h 2211"/>
                <a:gd name="T6" fmla="*/ 737 w 1786"/>
                <a:gd name="T7" fmla="*/ 567 h 2211"/>
                <a:gd name="T8" fmla="*/ 822 w 1786"/>
                <a:gd name="T9" fmla="*/ 737 h 2211"/>
                <a:gd name="T10" fmla="*/ 850 w 1786"/>
                <a:gd name="T11" fmla="*/ 822 h 2211"/>
                <a:gd name="T12" fmla="*/ 793 w 1786"/>
                <a:gd name="T13" fmla="*/ 907 h 2211"/>
                <a:gd name="T14" fmla="*/ 652 w 1786"/>
                <a:gd name="T15" fmla="*/ 879 h 2211"/>
                <a:gd name="T16" fmla="*/ 595 w 1786"/>
                <a:gd name="T17" fmla="*/ 1049 h 2211"/>
                <a:gd name="T18" fmla="*/ 623 w 1786"/>
                <a:gd name="T19" fmla="*/ 1190 h 2211"/>
                <a:gd name="T20" fmla="*/ 396 w 1786"/>
                <a:gd name="T21" fmla="*/ 1219 h 2211"/>
                <a:gd name="T22" fmla="*/ 311 w 1786"/>
                <a:gd name="T23" fmla="*/ 1332 h 2211"/>
                <a:gd name="T24" fmla="*/ 141 w 1786"/>
                <a:gd name="T25" fmla="*/ 1304 h 2211"/>
                <a:gd name="T26" fmla="*/ 170 w 1786"/>
                <a:gd name="T27" fmla="*/ 1531 h 2211"/>
                <a:gd name="T28" fmla="*/ 85 w 1786"/>
                <a:gd name="T29" fmla="*/ 1559 h 2211"/>
                <a:gd name="T30" fmla="*/ 0 w 1786"/>
                <a:gd name="T31" fmla="*/ 1701 h 2211"/>
                <a:gd name="T32" fmla="*/ 56 w 1786"/>
                <a:gd name="T33" fmla="*/ 1814 h 2211"/>
                <a:gd name="T34" fmla="*/ 141 w 1786"/>
                <a:gd name="T35" fmla="*/ 1984 h 2211"/>
                <a:gd name="T36" fmla="*/ 311 w 1786"/>
                <a:gd name="T37" fmla="*/ 2126 h 2211"/>
                <a:gd name="T38" fmla="*/ 453 w 1786"/>
                <a:gd name="T39" fmla="*/ 2154 h 2211"/>
                <a:gd name="T40" fmla="*/ 652 w 1786"/>
                <a:gd name="T41" fmla="*/ 2126 h 2211"/>
                <a:gd name="T42" fmla="*/ 765 w 1786"/>
                <a:gd name="T43" fmla="*/ 2154 h 2211"/>
                <a:gd name="T44" fmla="*/ 878 w 1786"/>
                <a:gd name="T45" fmla="*/ 2211 h 2211"/>
                <a:gd name="T46" fmla="*/ 992 w 1786"/>
                <a:gd name="T47" fmla="*/ 2126 h 2211"/>
                <a:gd name="T48" fmla="*/ 992 w 1786"/>
                <a:gd name="T49" fmla="*/ 1757 h 2211"/>
                <a:gd name="T50" fmla="*/ 1020 w 1786"/>
                <a:gd name="T51" fmla="*/ 1672 h 2211"/>
                <a:gd name="T52" fmla="*/ 1020 w 1786"/>
                <a:gd name="T53" fmla="*/ 1559 h 2211"/>
                <a:gd name="T54" fmla="*/ 1219 w 1786"/>
                <a:gd name="T55" fmla="*/ 1446 h 2211"/>
                <a:gd name="T56" fmla="*/ 1445 w 1786"/>
                <a:gd name="T57" fmla="*/ 1417 h 2211"/>
                <a:gd name="T58" fmla="*/ 1502 w 1786"/>
                <a:gd name="T59" fmla="*/ 1389 h 2211"/>
                <a:gd name="T60" fmla="*/ 1615 w 1786"/>
                <a:gd name="T61" fmla="*/ 1219 h 2211"/>
                <a:gd name="T62" fmla="*/ 1786 w 1786"/>
                <a:gd name="T63" fmla="*/ 1190 h 2211"/>
                <a:gd name="T64" fmla="*/ 1644 w 1786"/>
                <a:gd name="T65" fmla="*/ 1020 h 2211"/>
                <a:gd name="T66" fmla="*/ 1672 w 1786"/>
                <a:gd name="T67" fmla="*/ 907 h 2211"/>
                <a:gd name="T68" fmla="*/ 1672 w 1786"/>
                <a:gd name="T69" fmla="*/ 708 h 2211"/>
                <a:gd name="T70" fmla="*/ 1644 w 1786"/>
                <a:gd name="T71" fmla="*/ 538 h 2211"/>
                <a:gd name="T72" fmla="*/ 1701 w 1786"/>
                <a:gd name="T73" fmla="*/ 368 h 2211"/>
                <a:gd name="T74" fmla="*/ 1559 w 1786"/>
                <a:gd name="T75" fmla="*/ 255 h 2211"/>
                <a:gd name="T76" fmla="*/ 1332 w 1786"/>
                <a:gd name="T77" fmla="*/ 0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86" h="2211">
                  <a:moveTo>
                    <a:pt x="1332" y="0"/>
                  </a:moveTo>
                  <a:lnTo>
                    <a:pt x="1332" y="170"/>
                  </a:lnTo>
                  <a:lnTo>
                    <a:pt x="1247" y="255"/>
                  </a:lnTo>
                  <a:lnTo>
                    <a:pt x="1105" y="368"/>
                  </a:lnTo>
                  <a:lnTo>
                    <a:pt x="992" y="368"/>
                  </a:lnTo>
                  <a:lnTo>
                    <a:pt x="935" y="425"/>
                  </a:lnTo>
                  <a:lnTo>
                    <a:pt x="793" y="397"/>
                  </a:lnTo>
                  <a:lnTo>
                    <a:pt x="737" y="567"/>
                  </a:lnTo>
                  <a:lnTo>
                    <a:pt x="765" y="708"/>
                  </a:lnTo>
                  <a:lnTo>
                    <a:pt x="822" y="737"/>
                  </a:lnTo>
                  <a:lnTo>
                    <a:pt x="793" y="793"/>
                  </a:lnTo>
                  <a:lnTo>
                    <a:pt x="850" y="822"/>
                  </a:lnTo>
                  <a:lnTo>
                    <a:pt x="850" y="879"/>
                  </a:lnTo>
                  <a:lnTo>
                    <a:pt x="793" y="907"/>
                  </a:lnTo>
                  <a:lnTo>
                    <a:pt x="765" y="879"/>
                  </a:lnTo>
                  <a:lnTo>
                    <a:pt x="652" y="879"/>
                  </a:lnTo>
                  <a:lnTo>
                    <a:pt x="567" y="964"/>
                  </a:lnTo>
                  <a:lnTo>
                    <a:pt x="595" y="1049"/>
                  </a:lnTo>
                  <a:lnTo>
                    <a:pt x="567" y="1105"/>
                  </a:lnTo>
                  <a:lnTo>
                    <a:pt x="623" y="1190"/>
                  </a:lnTo>
                  <a:lnTo>
                    <a:pt x="538" y="1219"/>
                  </a:lnTo>
                  <a:lnTo>
                    <a:pt x="396" y="1219"/>
                  </a:lnTo>
                  <a:lnTo>
                    <a:pt x="396" y="1275"/>
                  </a:lnTo>
                  <a:lnTo>
                    <a:pt x="311" y="1332"/>
                  </a:lnTo>
                  <a:lnTo>
                    <a:pt x="226" y="1304"/>
                  </a:lnTo>
                  <a:lnTo>
                    <a:pt x="141" y="1304"/>
                  </a:lnTo>
                  <a:lnTo>
                    <a:pt x="170" y="1389"/>
                  </a:lnTo>
                  <a:lnTo>
                    <a:pt x="170" y="1531"/>
                  </a:lnTo>
                  <a:lnTo>
                    <a:pt x="113" y="1587"/>
                  </a:lnTo>
                  <a:lnTo>
                    <a:pt x="85" y="1559"/>
                  </a:lnTo>
                  <a:lnTo>
                    <a:pt x="0" y="1616"/>
                  </a:lnTo>
                  <a:lnTo>
                    <a:pt x="0" y="1701"/>
                  </a:lnTo>
                  <a:lnTo>
                    <a:pt x="56" y="1729"/>
                  </a:lnTo>
                  <a:lnTo>
                    <a:pt x="56" y="1814"/>
                  </a:lnTo>
                  <a:lnTo>
                    <a:pt x="170" y="1927"/>
                  </a:lnTo>
                  <a:lnTo>
                    <a:pt x="141" y="1984"/>
                  </a:lnTo>
                  <a:lnTo>
                    <a:pt x="170" y="2126"/>
                  </a:lnTo>
                  <a:lnTo>
                    <a:pt x="311" y="2126"/>
                  </a:lnTo>
                  <a:lnTo>
                    <a:pt x="396" y="2098"/>
                  </a:lnTo>
                  <a:lnTo>
                    <a:pt x="453" y="2154"/>
                  </a:lnTo>
                  <a:lnTo>
                    <a:pt x="595" y="2154"/>
                  </a:lnTo>
                  <a:lnTo>
                    <a:pt x="652" y="2126"/>
                  </a:lnTo>
                  <a:lnTo>
                    <a:pt x="680" y="2183"/>
                  </a:lnTo>
                  <a:lnTo>
                    <a:pt x="765" y="2154"/>
                  </a:lnTo>
                  <a:lnTo>
                    <a:pt x="793" y="2211"/>
                  </a:lnTo>
                  <a:lnTo>
                    <a:pt x="878" y="2211"/>
                  </a:lnTo>
                  <a:lnTo>
                    <a:pt x="907" y="2183"/>
                  </a:lnTo>
                  <a:lnTo>
                    <a:pt x="992" y="2126"/>
                  </a:lnTo>
                  <a:lnTo>
                    <a:pt x="1048" y="1956"/>
                  </a:lnTo>
                  <a:lnTo>
                    <a:pt x="992" y="1757"/>
                  </a:lnTo>
                  <a:lnTo>
                    <a:pt x="1048" y="1701"/>
                  </a:lnTo>
                  <a:lnTo>
                    <a:pt x="1020" y="1672"/>
                  </a:lnTo>
                  <a:lnTo>
                    <a:pt x="1077" y="1616"/>
                  </a:lnTo>
                  <a:lnTo>
                    <a:pt x="1020" y="1559"/>
                  </a:lnTo>
                  <a:lnTo>
                    <a:pt x="1162" y="1417"/>
                  </a:lnTo>
                  <a:lnTo>
                    <a:pt x="1219" y="1446"/>
                  </a:lnTo>
                  <a:lnTo>
                    <a:pt x="1389" y="1417"/>
                  </a:lnTo>
                  <a:lnTo>
                    <a:pt x="1445" y="1417"/>
                  </a:lnTo>
                  <a:lnTo>
                    <a:pt x="1474" y="1360"/>
                  </a:lnTo>
                  <a:lnTo>
                    <a:pt x="1502" y="1389"/>
                  </a:lnTo>
                  <a:lnTo>
                    <a:pt x="1615" y="1304"/>
                  </a:lnTo>
                  <a:lnTo>
                    <a:pt x="1615" y="1219"/>
                  </a:lnTo>
                  <a:lnTo>
                    <a:pt x="1701" y="1190"/>
                  </a:lnTo>
                  <a:lnTo>
                    <a:pt x="1786" y="1190"/>
                  </a:lnTo>
                  <a:lnTo>
                    <a:pt x="1786" y="1105"/>
                  </a:lnTo>
                  <a:lnTo>
                    <a:pt x="1644" y="1020"/>
                  </a:lnTo>
                  <a:lnTo>
                    <a:pt x="1587" y="1020"/>
                  </a:lnTo>
                  <a:lnTo>
                    <a:pt x="1672" y="907"/>
                  </a:lnTo>
                  <a:lnTo>
                    <a:pt x="1701" y="793"/>
                  </a:lnTo>
                  <a:lnTo>
                    <a:pt x="1672" y="708"/>
                  </a:lnTo>
                  <a:lnTo>
                    <a:pt x="1644" y="680"/>
                  </a:lnTo>
                  <a:lnTo>
                    <a:pt x="1644" y="538"/>
                  </a:lnTo>
                  <a:lnTo>
                    <a:pt x="1701" y="482"/>
                  </a:lnTo>
                  <a:lnTo>
                    <a:pt x="1701" y="368"/>
                  </a:lnTo>
                  <a:lnTo>
                    <a:pt x="1672" y="283"/>
                  </a:lnTo>
                  <a:lnTo>
                    <a:pt x="1559" y="255"/>
                  </a:lnTo>
                  <a:lnTo>
                    <a:pt x="1445" y="28"/>
                  </a:lnTo>
                  <a:lnTo>
                    <a:pt x="1332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0" name="Freeform 710"/>
            <p:cNvSpPr>
              <a:spLocks/>
            </p:cNvSpPr>
            <p:nvPr/>
          </p:nvSpPr>
          <p:spPr bwMode="auto">
            <a:xfrm>
              <a:off x="4769" y="643"/>
              <a:ext cx="1162" cy="1417"/>
            </a:xfrm>
            <a:custGeom>
              <a:avLst/>
              <a:gdLst>
                <a:gd name="T0" fmla="*/ 0 w 1162"/>
                <a:gd name="T1" fmla="*/ 907 h 1417"/>
                <a:gd name="T2" fmla="*/ 113 w 1162"/>
                <a:gd name="T3" fmla="*/ 822 h 1417"/>
                <a:gd name="T4" fmla="*/ 113 w 1162"/>
                <a:gd name="T5" fmla="*/ 737 h 1417"/>
                <a:gd name="T6" fmla="*/ 199 w 1162"/>
                <a:gd name="T7" fmla="*/ 708 h 1417"/>
                <a:gd name="T8" fmla="*/ 284 w 1162"/>
                <a:gd name="T9" fmla="*/ 708 h 1417"/>
                <a:gd name="T10" fmla="*/ 284 w 1162"/>
                <a:gd name="T11" fmla="*/ 623 h 1417"/>
                <a:gd name="T12" fmla="*/ 142 w 1162"/>
                <a:gd name="T13" fmla="*/ 538 h 1417"/>
                <a:gd name="T14" fmla="*/ 85 w 1162"/>
                <a:gd name="T15" fmla="*/ 538 h 1417"/>
                <a:gd name="T16" fmla="*/ 170 w 1162"/>
                <a:gd name="T17" fmla="*/ 425 h 1417"/>
                <a:gd name="T18" fmla="*/ 199 w 1162"/>
                <a:gd name="T19" fmla="*/ 311 h 1417"/>
                <a:gd name="T20" fmla="*/ 170 w 1162"/>
                <a:gd name="T21" fmla="*/ 226 h 1417"/>
                <a:gd name="T22" fmla="*/ 142 w 1162"/>
                <a:gd name="T23" fmla="*/ 198 h 1417"/>
                <a:gd name="T24" fmla="*/ 142 w 1162"/>
                <a:gd name="T25" fmla="*/ 56 h 1417"/>
                <a:gd name="T26" fmla="*/ 170 w 1162"/>
                <a:gd name="T27" fmla="*/ 28 h 1417"/>
                <a:gd name="T28" fmla="*/ 199 w 1162"/>
                <a:gd name="T29" fmla="*/ 0 h 1417"/>
                <a:gd name="T30" fmla="*/ 312 w 1162"/>
                <a:gd name="T31" fmla="*/ 56 h 1417"/>
                <a:gd name="T32" fmla="*/ 369 w 1162"/>
                <a:gd name="T33" fmla="*/ 28 h 1417"/>
                <a:gd name="T34" fmla="*/ 425 w 1162"/>
                <a:gd name="T35" fmla="*/ 56 h 1417"/>
                <a:gd name="T36" fmla="*/ 425 w 1162"/>
                <a:gd name="T37" fmla="*/ 113 h 1417"/>
                <a:gd name="T38" fmla="*/ 397 w 1162"/>
                <a:gd name="T39" fmla="*/ 141 h 1417"/>
                <a:gd name="T40" fmla="*/ 454 w 1162"/>
                <a:gd name="T41" fmla="*/ 198 h 1417"/>
                <a:gd name="T42" fmla="*/ 567 w 1162"/>
                <a:gd name="T43" fmla="*/ 141 h 1417"/>
                <a:gd name="T44" fmla="*/ 624 w 1162"/>
                <a:gd name="T45" fmla="*/ 198 h 1417"/>
                <a:gd name="T46" fmla="*/ 680 w 1162"/>
                <a:gd name="T47" fmla="*/ 198 h 1417"/>
                <a:gd name="T48" fmla="*/ 766 w 1162"/>
                <a:gd name="T49" fmla="*/ 255 h 1417"/>
                <a:gd name="T50" fmla="*/ 879 w 1162"/>
                <a:gd name="T51" fmla="*/ 198 h 1417"/>
                <a:gd name="T52" fmla="*/ 964 w 1162"/>
                <a:gd name="T53" fmla="*/ 283 h 1417"/>
                <a:gd name="T54" fmla="*/ 1021 w 1162"/>
                <a:gd name="T55" fmla="*/ 283 h 1417"/>
                <a:gd name="T56" fmla="*/ 1134 w 1162"/>
                <a:gd name="T57" fmla="*/ 311 h 1417"/>
                <a:gd name="T58" fmla="*/ 1106 w 1162"/>
                <a:gd name="T59" fmla="*/ 340 h 1417"/>
                <a:gd name="T60" fmla="*/ 1021 w 1162"/>
                <a:gd name="T61" fmla="*/ 397 h 1417"/>
                <a:gd name="T62" fmla="*/ 1021 w 1162"/>
                <a:gd name="T63" fmla="*/ 453 h 1417"/>
                <a:gd name="T64" fmla="*/ 964 w 1162"/>
                <a:gd name="T65" fmla="*/ 510 h 1417"/>
                <a:gd name="T66" fmla="*/ 936 w 1162"/>
                <a:gd name="T67" fmla="*/ 623 h 1417"/>
                <a:gd name="T68" fmla="*/ 1021 w 1162"/>
                <a:gd name="T69" fmla="*/ 708 h 1417"/>
                <a:gd name="T70" fmla="*/ 1162 w 1162"/>
                <a:gd name="T71" fmla="*/ 737 h 1417"/>
                <a:gd name="T72" fmla="*/ 1162 w 1162"/>
                <a:gd name="T73" fmla="*/ 793 h 1417"/>
                <a:gd name="T74" fmla="*/ 1106 w 1162"/>
                <a:gd name="T75" fmla="*/ 822 h 1417"/>
                <a:gd name="T76" fmla="*/ 1134 w 1162"/>
                <a:gd name="T77" fmla="*/ 878 h 1417"/>
                <a:gd name="T78" fmla="*/ 1077 w 1162"/>
                <a:gd name="T79" fmla="*/ 878 h 1417"/>
                <a:gd name="T80" fmla="*/ 1021 w 1162"/>
                <a:gd name="T81" fmla="*/ 935 h 1417"/>
                <a:gd name="T82" fmla="*/ 1021 w 1162"/>
                <a:gd name="T83" fmla="*/ 992 h 1417"/>
                <a:gd name="T84" fmla="*/ 907 w 1162"/>
                <a:gd name="T85" fmla="*/ 1049 h 1417"/>
                <a:gd name="T86" fmla="*/ 851 w 1162"/>
                <a:gd name="T87" fmla="*/ 1049 h 1417"/>
                <a:gd name="T88" fmla="*/ 680 w 1162"/>
                <a:gd name="T89" fmla="*/ 1105 h 1417"/>
                <a:gd name="T90" fmla="*/ 595 w 1162"/>
                <a:gd name="T91" fmla="*/ 1247 h 1417"/>
                <a:gd name="T92" fmla="*/ 510 w 1162"/>
                <a:gd name="T93" fmla="*/ 1219 h 1417"/>
                <a:gd name="T94" fmla="*/ 397 w 1162"/>
                <a:gd name="T95" fmla="*/ 1247 h 1417"/>
                <a:gd name="T96" fmla="*/ 312 w 1162"/>
                <a:gd name="T97" fmla="*/ 1417 h 1417"/>
                <a:gd name="T98" fmla="*/ 255 w 1162"/>
                <a:gd name="T99" fmla="*/ 1332 h 1417"/>
                <a:gd name="T100" fmla="*/ 255 w 1162"/>
                <a:gd name="T101" fmla="*/ 1275 h 1417"/>
                <a:gd name="T102" fmla="*/ 199 w 1162"/>
                <a:gd name="T103" fmla="*/ 1247 h 1417"/>
                <a:gd name="T104" fmla="*/ 170 w 1162"/>
                <a:gd name="T105" fmla="*/ 1190 h 1417"/>
                <a:gd name="T106" fmla="*/ 142 w 1162"/>
                <a:gd name="T107" fmla="*/ 1190 h 1417"/>
                <a:gd name="T108" fmla="*/ 85 w 1162"/>
                <a:gd name="T109" fmla="*/ 1247 h 1417"/>
                <a:gd name="T110" fmla="*/ 57 w 1162"/>
                <a:gd name="T111" fmla="*/ 1190 h 1417"/>
                <a:gd name="T112" fmla="*/ 57 w 1162"/>
                <a:gd name="T113" fmla="*/ 1134 h 1417"/>
                <a:gd name="T114" fmla="*/ 113 w 1162"/>
                <a:gd name="T115" fmla="*/ 1105 h 1417"/>
                <a:gd name="T116" fmla="*/ 113 w 1162"/>
                <a:gd name="T117" fmla="*/ 1020 h 1417"/>
                <a:gd name="T118" fmla="*/ 57 w 1162"/>
                <a:gd name="T119" fmla="*/ 964 h 1417"/>
                <a:gd name="T120" fmla="*/ 0 w 1162"/>
                <a:gd name="T121" fmla="*/ 907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62" h="1417">
                  <a:moveTo>
                    <a:pt x="0" y="907"/>
                  </a:moveTo>
                  <a:lnTo>
                    <a:pt x="113" y="822"/>
                  </a:lnTo>
                  <a:lnTo>
                    <a:pt x="113" y="737"/>
                  </a:lnTo>
                  <a:lnTo>
                    <a:pt x="199" y="708"/>
                  </a:lnTo>
                  <a:lnTo>
                    <a:pt x="284" y="708"/>
                  </a:lnTo>
                  <a:lnTo>
                    <a:pt x="284" y="623"/>
                  </a:lnTo>
                  <a:lnTo>
                    <a:pt x="142" y="538"/>
                  </a:lnTo>
                  <a:lnTo>
                    <a:pt x="85" y="538"/>
                  </a:lnTo>
                  <a:lnTo>
                    <a:pt x="170" y="425"/>
                  </a:lnTo>
                  <a:lnTo>
                    <a:pt x="199" y="311"/>
                  </a:lnTo>
                  <a:lnTo>
                    <a:pt x="170" y="226"/>
                  </a:lnTo>
                  <a:lnTo>
                    <a:pt x="142" y="198"/>
                  </a:lnTo>
                  <a:lnTo>
                    <a:pt x="142" y="56"/>
                  </a:lnTo>
                  <a:lnTo>
                    <a:pt x="170" y="28"/>
                  </a:lnTo>
                  <a:lnTo>
                    <a:pt x="199" y="0"/>
                  </a:lnTo>
                  <a:lnTo>
                    <a:pt x="312" y="56"/>
                  </a:lnTo>
                  <a:lnTo>
                    <a:pt x="369" y="28"/>
                  </a:lnTo>
                  <a:lnTo>
                    <a:pt x="425" y="56"/>
                  </a:lnTo>
                  <a:lnTo>
                    <a:pt x="425" y="113"/>
                  </a:lnTo>
                  <a:lnTo>
                    <a:pt x="397" y="141"/>
                  </a:lnTo>
                  <a:lnTo>
                    <a:pt x="454" y="198"/>
                  </a:lnTo>
                  <a:lnTo>
                    <a:pt x="567" y="141"/>
                  </a:lnTo>
                  <a:lnTo>
                    <a:pt x="624" y="198"/>
                  </a:lnTo>
                  <a:lnTo>
                    <a:pt x="680" y="198"/>
                  </a:lnTo>
                  <a:lnTo>
                    <a:pt x="766" y="255"/>
                  </a:lnTo>
                  <a:lnTo>
                    <a:pt x="879" y="198"/>
                  </a:lnTo>
                  <a:lnTo>
                    <a:pt x="964" y="283"/>
                  </a:lnTo>
                  <a:lnTo>
                    <a:pt x="1021" y="283"/>
                  </a:lnTo>
                  <a:lnTo>
                    <a:pt x="1134" y="311"/>
                  </a:lnTo>
                  <a:lnTo>
                    <a:pt x="1106" y="340"/>
                  </a:lnTo>
                  <a:lnTo>
                    <a:pt x="1021" y="397"/>
                  </a:lnTo>
                  <a:lnTo>
                    <a:pt x="1021" y="453"/>
                  </a:lnTo>
                  <a:lnTo>
                    <a:pt x="964" y="510"/>
                  </a:lnTo>
                  <a:lnTo>
                    <a:pt x="936" y="623"/>
                  </a:lnTo>
                  <a:lnTo>
                    <a:pt x="1021" y="708"/>
                  </a:lnTo>
                  <a:lnTo>
                    <a:pt x="1162" y="737"/>
                  </a:lnTo>
                  <a:lnTo>
                    <a:pt x="1162" y="793"/>
                  </a:lnTo>
                  <a:lnTo>
                    <a:pt x="1106" y="822"/>
                  </a:lnTo>
                  <a:lnTo>
                    <a:pt x="1134" y="878"/>
                  </a:lnTo>
                  <a:lnTo>
                    <a:pt x="1077" y="878"/>
                  </a:lnTo>
                  <a:lnTo>
                    <a:pt x="1021" y="935"/>
                  </a:lnTo>
                  <a:lnTo>
                    <a:pt x="1021" y="992"/>
                  </a:lnTo>
                  <a:lnTo>
                    <a:pt x="907" y="1049"/>
                  </a:lnTo>
                  <a:lnTo>
                    <a:pt x="851" y="1049"/>
                  </a:lnTo>
                  <a:lnTo>
                    <a:pt x="680" y="1105"/>
                  </a:lnTo>
                  <a:lnTo>
                    <a:pt x="595" y="1247"/>
                  </a:lnTo>
                  <a:lnTo>
                    <a:pt x="510" y="1219"/>
                  </a:lnTo>
                  <a:lnTo>
                    <a:pt x="397" y="1247"/>
                  </a:lnTo>
                  <a:lnTo>
                    <a:pt x="312" y="1417"/>
                  </a:lnTo>
                  <a:lnTo>
                    <a:pt x="255" y="1332"/>
                  </a:lnTo>
                  <a:lnTo>
                    <a:pt x="255" y="1275"/>
                  </a:lnTo>
                  <a:lnTo>
                    <a:pt x="199" y="1247"/>
                  </a:lnTo>
                  <a:lnTo>
                    <a:pt x="170" y="1190"/>
                  </a:lnTo>
                  <a:lnTo>
                    <a:pt x="142" y="1190"/>
                  </a:lnTo>
                  <a:lnTo>
                    <a:pt x="85" y="1247"/>
                  </a:lnTo>
                  <a:lnTo>
                    <a:pt x="57" y="1190"/>
                  </a:lnTo>
                  <a:lnTo>
                    <a:pt x="57" y="1134"/>
                  </a:lnTo>
                  <a:lnTo>
                    <a:pt x="113" y="1105"/>
                  </a:lnTo>
                  <a:lnTo>
                    <a:pt x="113" y="1020"/>
                  </a:lnTo>
                  <a:lnTo>
                    <a:pt x="57" y="964"/>
                  </a:lnTo>
                  <a:lnTo>
                    <a:pt x="0" y="90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1" name="Freeform 711"/>
            <p:cNvSpPr>
              <a:spLocks/>
            </p:cNvSpPr>
            <p:nvPr/>
          </p:nvSpPr>
          <p:spPr bwMode="auto">
            <a:xfrm>
              <a:off x="4514" y="1521"/>
              <a:ext cx="510" cy="738"/>
            </a:xfrm>
            <a:custGeom>
              <a:avLst/>
              <a:gdLst>
                <a:gd name="T0" fmla="*/ 198 w 510"/>
                <a:gd name="T1" fmla="*/ 57 h 738"/>
                <a:gd name="T2" fmla="*/ 227 w 510"/>
                <a:gd name="T3" fmla="*/ 0 h 738"/>
                <a:gd name="T4" fmla="*/ 368 w 510"/>
                <a:gd name="T5" fmla="*/ 142 h 738"/>
                <a:gd name="T6" fmla="*/ 368 w 510"/>
                <a:gd name="T7" fmla="*/ 227 h 738"/>
                <a:gd name="T8" fmla="*/ 312 w 510"/>
                <a:gd name="T9" fmla="*/ 256 h 738"/>
                <a:gd name="T10" fmla="*/ 312 w 510"/>
                <a:gd name="T11" fmla="*/ 312 h 738"/>
                <a:gd name="T12" fmla="*/ 340 w 510"/>
                <a:gd name="T13" fmla="*/ 369 h 738"/>
                <a:gd name="T14" fmla="*/ 397 w 510"/>
                <a:gd name="T15" fmla="*/ 312 h 738"/>
                <a:gd name="T16" fmla="*/ 425 w 510"/>
                <a:gd name="T17" fmla="*/ 312 h 738"/>
                <a:gd name="T18" fmla="*/ 454 w 510"/>
                <a:gd name="T19" fmla="*/ 369 h 738"/>
                <a:gd name="T20" fmla="*/ 510 w 510"/>
                <a:gd name="T21" fmla="*/ 397 h 738"/>
                <a:gd name="T22" fmla="*/ 510 w 510"/>
                <a:gd name="T23" fmla="*/ 454 h 738"/>
                <a:gd name="T24" fmla="*/ 425 w 510"/>
                <a:gd name="T25" fmla="*/ 511 h 738"/>
                <a:gd name="T26" fmla="*/ 425 w 510"/>
                <a:gd name="T27" fmla="*/ 567 h 738"/>
                <a:gd name="T28" fmla="*/ 368 w 510"/>
                <a:gd name="T29" fmla="*/ 567 h 738"/>
                <a:gd name="T30" fmla="*/ 283 w 510"/>
                <a:gd name="T31" fmla="*/ 653 h 738"/>
                <a:gd name="T32" fmla="*/ 255 w 510"/>
                <a:gd name="T33" fmla="*/ 624 h 738"/>
                <a:gd name="T34" fmla="*/ 142 w 510"/>
                <a:gd name="T35" fmla="*/ 624 h 738"/>
                <a:gd name="T36" fmla="*/ 113 w 510"/>
                <a:gd name="T37" fmla="*/ 709 h 738"/>
                <a:gd name="T38" fmla="*/ 0 w 510"/>
                <a:gd name="T39" fmla="*/ 738 h 738"/>
                <a:gd name="T40" fmla="*/ 57 w 510"/>
                <a:gd name="T41" fmla="*/ 624 h 738"/>
                <a:gd name="T42" fmla="*/ 0 w 510"/>
                <a:gd name="T43" fmla="*/ 567 h 738"/>
                <a:gd name="T44" fmla="*/ 57 w 510"/>
                <a:gd name="T45" fmla="*/ 511 h 738"/>
                <a:gd name="T46" fmla="*/ 57 w 510"/>
                <a:gd name="T47" fmla="*/ 312 h 738"/>
                <a:gd name="T48" fmla="*/ 85 w 510"/>
                <a:gd name="T49" fmla="*/ 227 h 738"/>
                <a:gd name="T50" fmla="*/ 170 w 510"/>
                <a:gd name="T51" fmla="*/ 142 h 738"/>
                <a:gd name="T52" fmla="*/ 198 w 510"/>
                <a:gd name="T53" fmla="*/ 57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738">
                  <a:moveTo>
                    <a:pt x="198" y="57"/>
                  </a:moveTo>
                  <a:lnTo>
                    <a:pt x="227" y="0"/>
                  </a:lnTo>
                  <a:lnTo>
                    <a:pt x="368" y="142"/>
                  </a:lnTo>
                  <a:lnTo>
                    <a:pt x="368" y="227"/>
                  </a:lnTo>
                  <a:lnTo>
                    <a:pt x="312" y="256"/>
                  </a:lnTo>
                  <a:lnTo>
                    <a:pt x="312" y="312"/>
                  </a:lnTo>
                  <a:lnTo>
                    <a:pt x="340" y="369"/>
                  </a:lnTo>
                  <a:lnTo>
                    <a:pt x="397" y="312"/>
                  </a:lnTo>
                  <a:lnTo>
                    <a:pt x="425" y="312"/>
                  </a:lnTo>
                  <a:lnTo>
                    <a:pt x="454" y="369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425" y="511"/>
                  </a:lnTo>
                  <a:lnTo>
                    <a:pt x="425" y="567"/>
                  </a:lnTo>
                  <a:lnTo>
                    <a:pt x="368" y="567"/>
                  </a:lnTo>
                  <a:lnTo>
                    <a:pt x="283" y="653"/>
                  </a:lnTo>
                  <a:lnTo>
                    <a:pt x="255" y="624"/>
                  </a:lnTo>
                  <a:lnTo>
                    <a:pt x="142" y="624"/>
                  </a:lnTo>
                  <a:lnTo>
                    <a:pt x="113" y="709"/>
                  </a:lnTo>
                  <a:lnTo>
                    <a:pt x="0" y="738"/>
                  </a:lnTo>
                  <a:lnTo>
                    <a:pt x="57" y="624"/>
                  </a:lnTo>
                  <a:lnTo>
                    <a:pt x="0" y="567"/>
                  </a:lnTo>
                  <a:lnTo>
                    <a:pt x="57" y="511"/>
                  </a:lnTo>
                  <a:lnTo>
                    <a:pt x="57" y="312"/>
                  </a:lnTo>
                  <a:lnTo>
                    <a:pt x="85" y="227"/>
                  </a:lnTo>
                  <a:lnTo>
                    <a:pt x="170" y="142"/>
                  </a:lnTo>
                  <a:lnTo>
                    <a:pt x="198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2" name="Freeform 712"/>
            <p:cNvSpPr>
              <a:spLocks/>
            </p:cNvSpPr>
            <p:nvPr/>
          </p:nvSpPr>
          <p:spPr bwMode="auto">
            <a:xfrm>
              <a:off x="4372" y="2315"/>
              <a:ext cx="539" cy="482"/>
            </a:xfrm>
            <a:custGeom>
              <a:avLst/>
              <a:gdLst>
                <a:gd name="T0" fmla="*/ 57 w 539"/>
                <a:gd name="T1" fmla="*/ 369 h 482"/>
                <a:gd name="T2" fmla="*/ 29 w 539"/>
                <a:gd name="T3" fmla="*/ 284 h 482"/>
                <a:gd name="T4" fmla="*/ 0 w 539"/>
                <a:gd name="T5" fmla="*/ 227 h 482"/>
                <a:gd name="T6" fmla="*/ 57 w 539"/>
                <a:gd name="T7" fmla="*/ 170 h 482"/>
                <a:gd name="T8" fmla="*/ 114 w 539"/>
                <a:gd name="T9" fmla="*/ 57 h 482"/>
                <a:gd name="T10" fmla="*/ 227 w 539"/>
                <a:gd name="T11" fmla="*/ 0 h 482"/>
                <a:gd name="T12" fmla="*/ 340 w 539"/>
                <a:gd name="T13" fmla="*/ 0 h 482"/>
                <a:gd name="T14" fmla="*/ 369 w 539"/>
                <a:gd name="T15" fmla="*/ 29 h 482"/>
                <a:gd name="T16" fmla="*/ 340 w 539"/>
                <a:gd name="T17" fmla="*/ 85 h 482"/>
                <a:gd name="T18" fmla="*/ 425 w 539"/>
                <a:gd name="T19" fmla="*/ 199 h 482"/>
                <a:gd name="T20" fmla="*/ 454 w 539"/>
                <a:gd name="T21" fmla="*/ 284 h 482"/>
                <a:gd name="T22" fmla="*/ 539 w 539"/>
                <a:gd name="T23" fmla="*/ 426 h 482"/>
                <a:gd name="T24" fmla="*/ 510 w 539"/>
                <a:gd name="T25" fmla="*/ 482 h 482"/>
                <a:gd name="T26" fmla="*/ 482 w 539"/>
                <a:gd name="T27" fmla="*/ 426 h 482"/>
                <a:gd name="T28" fmla="*/ 425 w 539"/>
                <a:gd name="T29" fmla="*/ 426 h 482"/>
                <a:gd name="T30" fmla="*/ 397 w 539"/>
                <a:gd name="T31" fmla="*/ 397 h 482"/>
                <a:gd name="T32" fmla="*/ 340 w 539"/>
                <a:gd name="T33" fmla="*/ 454 h 482"/>
                <a:gd name="T34" fmla="*/ 312 w 539"/>
                <a:gd name="T35" fmla="*/ 426 h 482"/>
                <a:gd name="T36" fmla="*/ 255 w 539"/>
                <a:gd name="T37" fmla="*/ 426 h 482"/>
                <a:gd name="T38" fmla="*/ 142 w 539"/>
                <a:gd name="T39" fmla="*/ 369 h 482"/>
                <a:gd name="T40" fmla="*/ 114 w 539"/>
                <a:gd name="T41" fmla="*/ 426 h 482"/>
                <a:gd name="T42" fmla="*/ 85 w 539"/>
                <a:gd name="T43" fmla="*/ 369 h 482"/>
                <a:gd name="T44" fmla="*/ 57 w 539"/>
                <a:gd name="T45" fmla="*/ 36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482">
                  <a:moveTo>
                    <a:pt x="57" y="369"/>
                  </a:moveTo>
                  <a:lnTo>
                    <a:pt x="29" y="284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114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69" y="29"/>
                  </a:lnTo>
                  <a:lnTo>
                    <a:pt x="340" y="85"/>
                  </a:lnTo>
                  <a:lnTo>
                    <a:pt x="425" y="199"/>
                  </a:lnTo>
                  <a:lnTo>
                    <a:pt x="454" y="284"/>
                  </a:lnTo>
                  <a:lnTo>
                    <a:pt x="539" y="426"/>
                  </a:lnTo>
                  <a:lnTo>
                    <a:pt x="510" y="482"/>
                  </a:lnTo>
                  <a:lnTo>
                    <a:pt x="482" y="426"/>
                  </a:lnTo>
                  <a:lnTo>
                    <a:pt x="425" y="426"/>
                  </a:lnTo>
                  <a:lnTo>
                    <a:pt x="397" y="397"/>
                  </a:lnTo>
                  <a:lnTo>
                    <a:pt x="340" y="454"/>
                  </a:lnTo>
                  <a:lnTo>
                    <a:pt x="312" y="426"/>
                  </a:lnTo>
                  <a:lnTo>
                    <a:pt x="255" y="426"/>
                  </a:lnTo>
                  <a:lnTo>
                    <a:pt x="142" y="369"/>
                  </a:lnTo>
                  <a:lnTo>
                    <a:pt x="114" y="426"/>
                  </a:lnTo>
                  <a:lnTo>
                    <a:pt x="85" y="369"/>
                  </a:lnTo>
                  <a:lnTo>
                    <a:pt x="57" y="36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3" name="Freeform 713"/>
            <p:cNvSpPr>
              <a:spLocks/>
            </p:cNvSpPr>
            <p:nvPr/>
          </p:nvSpPr>
          <p:spPr bwMode="auto">
            <a:xfrm>
              <a:off x="4117" y="1578"/>
              <a:ext cx="1673" cy="1276"/>
            </a:xfrm>
            <a:custGeom>
              <a:avLst/>
              <a:gdLst>
                <a:gd name="T0" fmla="*/ 794 w 1673"/>
                <a:gd name="T1" fmla="*/ 1163 h 1276"/>
                <a:gd name="T2" fmla="*/ 680 w 1673"/>
                <a:gd name="T3" fmla="*/ 936 h 1276"/>
                <a:gd name="T4" fmla="*/ 624 w 1673"/>
                <a:gd name="T5" fmla="*/ 766 h 1276"/>
                <a:gd name="T6" fmla="*/ 482 w 1673"/>
                <a:gd name="T7" fmla="*/ 737 h 1276"/>
                <a:gd name="T8" fmla="*/ 312 w 1673"/>
                <a:gd name="T9" fmla="*/ 907 h 1276"/>
                <a:gd name="T10" fmla="*/ 284 w 1673"/>
                <a:gd name="T11" fmla="*/ 1021 h 1276"/>
                <a:gd name="T12" fmla="*/ 255 w 1673"/>
                <a:gd name="T13" fmla="*/ 1106 h 1276"/>
                <a:gd name="T14" fmla="*/ 85 w 1673"/>
                <a:gd name="T15" fmla="*/ 1134 h 1276"/>
                <a:gd name="T16" fmla="*/ 28 w 1673"/>
                <a:gd name="T17" fmla="*/ 1049 h 1276"/>
                <a:gd name="T18" fmla="*/ 0 w 1673"/>
                <a:gd name="T19" fmla="*/ 879 h 1276"/>
                <a:gd name="T20" fmla="*/ 28 w 1673"/>
                <a:gd name="T21" fmla="*/ 794 h 1276"/>
                <a:gd name="T22" fmla="*/ 142 w 1673"/>
                <a:gd name="T23" fmla="*/ 709 h 1276"/>
                <a:gd name="T24" fmla="*/ 142 w 1673"/>
                <a:gd name="T25" fmla="*/ 340 h 1276"/>
                <a:gd name="T26" fmla="*/ 170 w 1673"/>
                <a:gd name="T27" fmla="*/ 255 h 1276"/>
                <a:gd name="T28" fmla="*/ 170 w 1673"/>
                <a:gd name="T29" fmla="*/ 142 h 1276"/>
                <a:gd name="T30" fmla="*/ 369 w 1673"/>
                <a:gd name="T31" fmla="*/ 29 h 1276"/>
                <a:gd name="T32" fmla="*/ 595 w 1673"/>
                <a:gd name="T33" fmla="*/ 0 h 1276"/>
                <a:gd name="T34" fmla="*/ 482 w 1673"/>
                <a:gd name="T35" fmla="*/ 170 h 1276"/>
                <a:gd name="T36" fmla="*/ 454 w 1673"/>
                <a:gd name="T37" fmla="*/ 454 h 1276"/>
                <a:gd name="T38" fmla="*/ 454 w 1673"/>
                <a:gd name="T39" fmla="*/ 567 h 1276"/>
                <a:gd name="T40" fmla="*/ 510 w 1673"/>
                <a:gd name="T41" fmla="*/ 652 h 1276"/>
                <a:gd name="T42" fmla="*/ 652 w 1673"/>
                <a:gd name="T43" fmla="*/ 567 h 1276"/>
                <a:gd name="T44" fmla="*/ 765 w 1673"/>
                <a:gd name="T45" fmla="*/ 510 h 1276"/>
                <a:gd name="T46" fmla="*/ 822 w 1673"/>
                <a:gd name="T47" fmla="*/ 454 h 1276"/>
                <a:gd name="T48" fmla="*/ 964 w 1673"/>
                <a:gd name="T49" fmla="*/ 482 h 1276"/>
                <a:gd name="T50" fmla="*/ 1162 w 1673"/>
                <a:gd name="T51" fmla="*/ 284 h 1276"/>
                <a:gd name="T52" fmla="*/ 1332 w 1673"/>
                <a:gd name="T53" fmla="*/ 170 h 1276"/>
                <a:gd name="T54" fmla="*/ 1559 w 1673"/>
                <a:gd name="T55" fmla="*/ 114 h 1276"/>
                <a:gd name="T56" fmla="*/ 1673 w 1673"/>
                <a:gd name="T57" fmla="*/ 255 h 1276"/>
                <a:gd name="T58" fmla="*/ 1503 w 1673"/>
                <a:gd name="T59" fmla="*/ 567 h 1276"/>
                <a:gd name="T60" fmla="*/ 1474 w 1673"/>
                <a:gd name="T61" fmla="*/ 851 h 1276"/>
                <a:gd name="T62" fmla="*/ 1361 w 1673"/>
                <a:gd name="T63" fmla="*/ 1077 h 1276"/>
                <a:gd name="T64" fmla="*/ 1106 w 1673"/>
                <a:gd name="T65" fmla="*/ 1106 h 1276"/>
                <a:gd name="T66" fmla="*/ 879 w 1673"/>
                <a:gd name="T67" fmla="*/ 1219 h 1276"/>
                <a:gd name="T68" fmla="*/ 794 w 1673"/>
                <a:gd name="T69" fmla="*/ 1248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73" h="1276">
                  <a:moveTo>
                    <a:pt x="765" y="1219"/>
                  </a:moveTo>
                  <a:lnTo>
                    <a:pt x="794" y="1163"/>
                  </a:lnTo>
                  <a:lnTo>
                    <a:pt x="709" y="1021"/>
                  </a:lnTo>
                  <a:lnTo>
                    <a:pt x="680" y="936"/>
                  </a:lnTo>
                  <a:lnTo>
                    <a:pt x="595" y="822"/>
                  </a:lnTo>
                  <a:lnTo>
                    <a:pt x="624" y="766"/>
                  </a:lnTo>
                  <a:lnTo>
                    <a:pt x="595" y="737"/>
                  </a:lnTo>
                  <a:lnTo>
                    <a:pt x="482" y="737"/>
                  </a:lnTo>
                  <a:lnTo>
                    <a:pt x="369" y="794"/>
                  </a:lnTo>
                  <a:lnTo>
                    <a:pt x="312" y="907"/>
                  </a:lnTo>
                  <a:lnTo>
                    <a:pt x="255" y="964"/>
                  </a:lnTo>
                  <a:lnTo>
                    <a:pt x="284" y="1021"/>
                  </a:lnTo>
                  <a:lnTo>
                    <a:pt x="312" y="1106"/>
                  </a:lnTo>
                  <a:lnTo>
                    <a:pt x="255" y="1106"/>
                  </a:lnTo>
                  <a:lnTo>
                    <a:pt x="142" y="1134"/>
                  </a:lnTo>
                  <a:lnTo>
                    <a:pt x="85" y="1134"/>
                  </a:lnTo>
                  <a:lnTo>
                    <a:pt x="57" y="1077"/>
                  </a:lnTo>
                  <a:lnTo>
                    <a:pt x="28" y="1049"/>
                  </a:lnTo>
                  <a:lnTo>
                    <a:pt x="28" y="992"/>
                  </a:lnTo>
                  <a:lnTo>
                    <a:pt x="0" y="879"/>
                  </a:lnTo>
                  <a:lnTo>
                    <a:pt x="28" y="851"/>
                  </a:lnTo>
                  <a:lnTo>
                    <a:pt x="28" y="794"/>
                  </a:lnTo>
                  <a:lnTo>
                    <a:pt x="57" y="766"/>
                  </a:lnTo>
                  <a:lnTo>
                    <a:pt x="142" y="709"/>
                  </a:lnTo>
                  <a:lnTo>
                    <a:pt x="198" y="539"/>
                  </a:lnTo>
                  <a:lnTo>
                    <a:pt x="142" y="340"/>
                  </a:lnTo>
                  <a:lnTo>
                    <a:pt x="198" y="284"/>
                  </a:lnTo>
                  <a:lnTo>
                    <a:pt x="170" y="255"/>
                  </a:lnTo>
                  <a:lnTo>
                    <a:pt x="227" y="199"/>
                  </a:lnTo>
                  <a:lnTo>
                    <a:pt x="170" y="142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510" y="0"/>
                  </a:lnTo>
                  <a:lnTo>
                    <a:pt x="595" y="0"/>
                  </a:lnTo>
                  <a:lnTo>
                    <a:pt x="567" y="85"/>
                  </a:lnTo>
                  <a:lnTo>
                    <a:pt x="482" y="170"/>
                  </a:lnTo>
                  <a:lnTo>
                    <a:pt x="454" y="255"/>
                  </a:lnTo>
                  <a:lnTo>
                    <a:pt x="454" y="454"/>
                  </a:lnTo>
                  <a:lnTo>
                    <a:pt x="397" y="510"/>
                  </a:lnTo>
                  <a:lnTo>
                    <a:pt x="454" y="567"/>
                  </a:lnTo>
                  <a:lnTo>
                    <a:pt x="397" y="681"/>
                  </a:lnTo>
                  <a:lnTo>
                    <a:pt x="510" y="652"/>
                  </a:lnTo>
                  <a:lnTo>
                    <a:pt x="539" y="567"/>
                  </a:lnTo>
                  <a:lnTo>
                    <a:pt x="652" y="567"/>
                  </a:lnTo>
                  <a:lnTo>
                    <a:pt x="680" y="596"/>
                  </a:lnTo>
                  <a:lnTo>
                    <a:pt x="765" y="510"/>
                  </a:lnTo>
                  <a:lnTo>
                    <a:pt x="822" y="510"/>
                  </a:lnTo>
                  <a:lnTo>
                    <a:pt x="822" y="454"/>
                  </a:lnTo>
                  <a:lnTo>
                    <a:pt x="907" y="397"/>
                  </a:lnTo>
                  <a:lnTo>
                    <a:pt x="964" y="482"/>
                  </a:lnTo>
                  <a:lnTo>
                    <a:pt x="1049" y="312"/>
                  </a:lnTo>
                  <a:lnTo>
                    <a:pt x="1162" y="284"/>
                  </a:lnTo>
                  <a:lnTo>
                    <a:pt x="1247" y="312"/>
                  </a:lnTo>
                  <a:lnTo>
                    <a:pt x="1332" y="170"/>
                  </a:lnTo>
                  <a:lnTo>
                    <a:pt x="1503" y="114"/>
                  </a:lnTo>
                  <a:lnTo>
                    <a:pt x="1559" y="114"/>
                  </a:lnTo>
                  <a:lnTo>
                    <a:pt x="1588" y="227"/>
                  </a:lnTo>
                  <a:lnTo>
                    <a:pt x="1673" y="255"/>
                  </a:lnTo>
                  <a:lnTo>
                    <a:pt x="1616" y="425"/>
                  </a:lnTo>
                  <a:lnTo>
                    <a:pt x="1503" y="567"/>
                  </a:lnTo>
                  <a:lnTo>
                    <a:pt x="1474" y="737"/>
                  </a:lnTo>
                  <a:lnTo>
                    <a:pt x="1474" y="851"/>
                  </a:lnTo>
                  <a:lnTo>
                    <a:pt x="1389" y="936"/>
                  </a:lnTo>
                  <a:lnTo>
                    <a:pt x="1361" y="1077"/>
                  </a:lnTo>
                  <a:lnTo>
                    <a:pt x="1304" y="1106"/>
                  </a:lnTo>
                  <a:lnTo>
                    <a:pt x="1106" y="1106"/>
                  </a:lnTo>
                  <a:lnTo>
                    <a:pt x="1077" y="1163"/>
                  </a:lnTo>
                  <a:lnTo>
                    <a:pt x="879" y="1219"/>
                  </a:lnTo>
                  <a:lnTo>
                    <a:pt x="879" y="1276"/>
                  </a:lnTo>
                  <a:lnTo>
                    <a:pt x="794" y="1248"/>
                  </a:lnTo>
                  <a:lnTo>
                    <a:pt x="765" y="121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4" name="Freeform 714"/>
            <p:cNvSpPr>
              <a:spLocks/>
            </p:cNvSpPr>
            <p:nvPr/>
          </p:nvSpPr>
          <p:spPr bwMode="auto">
            <a:xfrm>
              <a:off x="4996" y="2655"/>
              <a:ext cx="567" cy="1049"/>
            </a:xfrm>
            <a:custGeom>
              <a:avLst/>
              <a:gdLst>
                <a:gd name="T0" fmla="*/ 0 w 567"/>
                <a:gd name="T1" fmla="*/ 142 h 1049"/>
                <a:gd name="T2" fmla="*/ 0 w 567"/>
                <a:gd name="T3" fmla="*/ 199 h 1049"/>
                <a:gd name="T4" fmla="*/ 28 w 567"/>
                <a:gd name="T5" fmla="*/ 256 h 1049"/>
                <a:gd name="T6" fmla="*/ 0 w 567"/>
                <a:gd name="T7" fmla="*/ 397 h 1049"/>
                <a:gd name="T8" fmla="*/ 57 w 567"/>
                <a:gd name="T9" fmla="*/ 539 h 1049"/>
                <a:gd name="T10" fmla="*/ 85 w 567"/>
                <a:gd name="T11" fmla="*/ 567 h 1049"/>
                <a:gd name="T12" fmla="*/ 113 w 567"/>
                <a:gd name="T13" fmla="*/ 823 h 1049"/>
                <a:gd name="T14" fmla="*/ 170 w 567"/>
                <a:gd name="T15" fmla="*/ 879 h 1049"/>
                <a:gd name="T16" fmla="*/ 170 w 567"/>
                <a:gd name="T17" fmla="*/ 1021 h 1049"/>
                <a:gd name="T18" fmla="*/ 198 w 567"/>
                <a:gd name="T19" fmla="*/ 1021 h 1049"/>
                <a:gd name="T20" fmla="*/ 198 w 567"/>
                <a:gd name="T21" fmla="*/ 1049 h 1049"/>
                <a:gd name="T22" fmla="*/ 227 w 567"/>
                <a:gd name="T23" fmla="*/ 1049 h 1049"/>
                <a:gd name="T24" fmla="*/ 255 w 567"/>
                <a:gd name="T25" fmla="*/ 993 h 1049"/>
                <a:gd name="T26" fmla="*/ 283 w 567"/>
                <a:gd name="T27" fmla="*/ 993 h 1049"/>
                <a:gd name="T28" fmla="*/ 368 w 567"/>
                <a:gd name="T29" fmla="*/ 964 h 1049"/>
                <a:gd name="T30" fmla="*/ 340 w 567"/>
                <a:gd name="T31" fmla="*/ 851 h 1049"/>
                <a:gd name="T32" fmla="*/ 312 w 567"/>
                <a:gd name="T33" fmla="*/ 823 h 1049"/>
                <a:gd name="T34" fmla="*/ 340 w 567"/>
                <a:gd name="T35" fmla="*/ 738 h 1049"/>
                <a:gd name="T36" fmla="*/ 198 w 567"/>
                <a:gd name="T37" fmla="*/ 681 h 1049"/>
                <a:gd name="T38" fmla="*/ 198 w 567"/>
                <a:gd name="T39" fmla="*/ 596 h 1049"/>
                <a:gd name="T40" fmla="*/ 255 w 567"/>
                <a:gd name="T41" fmla="*/ 567 h 1049"/>
                <a:gd name="T42" fmla="*/ 340 w 567"/>
                <a:gd name="T43" fmla="*/ 624 h 1049"/>
                <a:gd name="T44" fmla="*/ 425 w 567"/>
                <a:gd name="T45" fmla="*/ 539 h 1049"/>
                <a:gd name="T46" fmla="*/ 453 w 567"/>
                <a:gd name="T47" fmla="*/ 567 h 1049"/>
                <a:gd name="T48" fmla="*/ 510 w 567"/>
                <a:gd name="T49" fmla="*/ 482 h 1049"/>
                <a:gd name="T50" fmla="*/ 397 w 567"/>
                <a:gd name="T51" fmla="*/ 426 h 1049"/>
                <a:gd name="T52" fmla="*/ 425 w 567"/>
                <a:gd name="T53" fmla="*/ 397 h 1049"/>
                <a:gd name="T54" fmla="*/ 482 w 567"/>
                <a:gd name="T55" fmla="*/ 397 h 1049"/>
                <a:gd name="T56" fmla="*/ 482 w 567"/>
                <a:gd name="T57" fmla="*/ 312 h 1049"/>
                <a:gd name="T58" fmla="*/ 539 w 567"/>
                <a:gd name="T59" fmla="*/ 284 h 1049"/>
                <a:gd name="T60" fmla="*/ 567 w 567"/>
                <a:gd name="T61" fmla="*/ 142 h 1049"/>
                <a:gd name="T62" fmla="*/ 482 w 567"/>
                <a:gd name="T63" fmla="*/ 57 h 1049"/>
                <a:gd name="T64" fmla="*/ 482 w 567"/>
                <a:gd name="T65" fmla="*/ 0 h 1049"/>
                <a:gd name="T66" fmla="*/ 425 w 567"/>
                <a:gd name="T67" fmla="*/ 29 h 1049"/>
                <a:gd name="T68" fmla="*/ 227 w 567"/>
                <a:gd name="T69" fmla="*/ 29 h 1049"/>
                <a:gd name="T70" fmla="*/ 198 w 567"/>
                <a:gd name="T71" fmla="*/ 86 h 1049"/>
                <a:gd name="T72" fmla="*/ 0 w 567"/>
                <a:gd name="T73" fmla="*/ 142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7" h="1049">
                  <a:moveTo>
                    <a:pt x="0" y="142"/>
                  </a:moveTo>
                  <a:lnTo>
                    <a:pt x="0" y="199"/>
                  </a:lnTo>
                  <a:lnTo>
                    <a:pt x="28" y="256"/>
                  </a:lnTo>
                  <a:lnTo>
                    <a:pt x="0" y="397"/>
                  </a:lnTo>
                  <a:lnTo>
                    <a:pt x="57" y="539"/>
                  </a:lnTo>
                  <a:lnTo>
                    <a:pt x="85" y="567"/>
                  </a:lnTo>
                  <a:lnTo>
                    <a:pt x="113" y="823"/>
                  </a:lnTo>
                  <a:lnTo>
                    <a:pt x="170" y="879"/>
                  </a:lnTo>
                  <a:lnTo>
                    <a:pt x="170" y="1021"/>
                  </a:lnTo>
                  <a:lnTo>
                    <a:pt x="198" y="1021"/>
                  </a:lnTo>
                  <a:lnTo>
                    <a:pt x="198" y="1049"/>
                  </a:lnTo>
                  <a:lnTo>
                    <a:pt x="227" y="1049"/>
                  </a:lnTo>
                  <a:lnTo>
                    <a:pt x="255" y="993"/>
                  </a:lnTo>
                  <a:lnTo>
                    <a:pt x="283" y="993"/>
                  </a:lnTo>
                  <a:lnTo>
                    <a:pt x="368" y="964"/>
                  </a:lnTo>
                  <a:lnTo>
                    <a:pt x="340" y="851"/>
                  </a:lnTo>
                  <a:lnTo>
                    <a:pt x="312" y="823"/>
                  </a:lnTo>
                  <a:lnTo>
                    <a:pt x="340" y="738"/>
                  </a:lnTo>
                  <a:lnTo>
                    <a:pt x="198" y="681"/>
                  </a:lnTo>
                  <a:lnTo>
                    <a:pt x="198" y="596"/>
                  </a:lnTo>
                  <a:lnTo>
                    <a:pt x="255" y="567"/>
                  </a:lnTo>
                  <a:lnTo>
                    <a:pt x="340" y="624"/>
                  </a:lnTo>
                  <a:lnTo>
                    <a:pt x="425" y="539"/>
                  </a:lnTo>
                  <a:lnTo>
                    <a:pt x="453" y="567"/>
                  </a:lnTo>
                  <a:lnTo>
                    <a:pt x="510" y="482"/>
                  </a:lnTo>
                  <a:lnTo>
                    <a:pt x="397" y="426"/>
                  </a:lnTo>
                  <a:lnTo>
                    <a:pt x="425" y="397"/>
                  </a:lnTo>
                  <a:lnTo>
                    <a:pt x="482" y="397"/>
                  </a:lnTo>
                  <a:lnTo>
                    <a:pt x="482" y="312"/>
                  </a:lnTo>
                  <a:lnTo>
                    <a:pt x="539" y="284"/>
                  </a:lnTo>
                  <a:lnTo>
                    <a:pt x="567" y="142"/>
                  </a:lnTo>
                  <a:lnTo>
                    <a:pt x="482" y="57"/>
                  </a:lnTo>
                  <a:lnTo>
                    <a:pt x="482" y="0"/>
                  </a:lnTo>
                  <a:lnTo>
                    <a:pt x="425" y="29"/>
                  </a:lnTo>
                  <a:lnTo>
                    <a:pt x="227" y="29"/>
                  </a:lnTo>
                  <a:lnTo>
                    <a:pt x="198" y="86"/>
                  </a:lnTo>
                  <a:lnTo>
                    <a:pt x="0" y="14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5" name="Freeform 715"/>
            <p:cNvSpPr>
              <a:spLocks/>
            </p:cNvSpPr>
            <p:nvPr/>
          </p:nvSpPr>
          <p:spPr bwMode="auto">
            <a:xfrm>
              <a:off x="3692" y="2655"/>
              <a:ext cx="1219" cy="766"/>
            </a:xfrm>
            <a:custGeom>
              <a:avLst/>
              <a:gdLst>
                <a:gd name="T0" fmla="*/ 1219 w 1219"/>
                <a:gd name="T1" fmla="*/ 171 h 766"/>
                <a:gd name="T2" fmla="*/ 1190 w 1219"/>
                <a:gd name="T3" fmla="*/ 142 h 766"/>
                <a:gd name="T4" fmla="*/ 1162 w 1219"/>
                <a:gd name="T5" fmla="*/ 86 h 766"/>
                <a:gd name="T6" fmla="*/ 1105 w 1219"/>
                <a:gd name="T7" fmla="*/ 86 h 766"/>
                <a:gd name="T8" fmla="*/ 1077 w 1219"/>
                <a:gd name="T9" fmla="*/ 57 h 766"/>
                <a:gd name="T10" fmla="*/ 1020 w 1219"/>
                <a:gd name="T11" fmla="*/ 114 h 766"/>
                <a:gd name="T12" fmla="*/ 992 w 1219"/>
                <a:gd name="T13" fmla="*/ 86 h 766"/>
                <a:gd name="T14" fmla="*/ 935 w 1219"/>
                <a:gd name="T15" fmla="*/ 86 h 766"/>
                <a:gd name="T16" fmla="*/ 822 w 1219"/>
                <a:gd name="T17" fmla="*/ 29 h 766"/>
                <a:gd name="T18" fmla="*/ 794 w 1219"/>
                <a:gd name="T19" fmla="*/ 86 h 766"/>
                <a:gd name="T20" fmla="*/ 765 w 1219"/>
                <a:gd name="T21" fmla="*/ 29 h 766"/>
                <a:gd name="T22" fmla="*/ 737 w 1219"/>
                <a:gd name="T23" fmla="*/ 29 h 766"/>
                <a:gd name="T24" fmla="*/ 680 w 1219"/>
                <a:gd name="T25" fmla="*/ 29 h 766"/>
                <a:gd name="T26" fmla="*/ 567 w 1219"/>
                <a:gd name="T27" fmla="*/ 57 h 766"/>
                <a:gd name="T28" fmla="*/ 510 w 1219"/>
                <a:gd name="T29" fmla="*/ 57 h 766"/>
                <a:gd name="T30" fmla="*/ 482 w 1219"/>
                <a:gd name="T31" fmla="*/ 0 h 766"/>
                <a:gd name="T32" fmla="*/ 340 w 1219"/>
                <a:gd name="T33" fmla="*/ 86 h 766"/>
                <a:gd name="T34" fmla="*/ 255 w 1219"/>
                <a:gd name="T35" fmla="*/ 29 h 766"/>
                <a:gd name="T36" fmla="*/ 227 w 1219"/>
                <a:gd name="T37" fmla="*/ 57 h 766"/>
                <a:gd name="T38" fmla="*/ 198 w 1219"/>
                <a:gd name="T39" fmla="*/ 29 h 766"/>
                <a:gd name="T40" fmla="*/ 142 w 1219"/>
                <a:gd name="T41" fmla="*/ 57 h 766"/>
                <a:gd name="T42" fmla="*/ 85 w 1219"/>
                <a:gd name="T43" fmla="*/ 29 h 766"/>
                <a:gd name="T44" fmla="*/ 57 w 1219"/>
                <a:gd name="T45" fmla="*/ 57 h 766"/>
                <a:gd name="T46" fmla="*/ 85 w 1219"/>
                <a:gd name="T47" fmla="*/ 114 h 766"/>
                <a:gd name="T48" fmla="*/ 85 w 1219"/>
                <a:gd name="T49" fmla="*/ 142 h 766"/>
                <a:gd name="T50" fmla="*/ 57 w 1219"/>
                <a:gd name="T51" fmla="*/ 171 h 766"/>
                <a:gd name="T52" fmla="*/ 85 w 1219"/>
                <a:gd name="T53" fmla="*/ 227 h 766"/>
                <a:gd name="T54" fmla="*/ 198 w 1219"/>
                <a:gd name="T55" fmla="*/ 256 h 766"/>
                <a:gd name="T56" fmla="*/ 255 w 1219"/>
                <a:gd name="T57" fmla="*/ 227 h 766"/>
                <a:gd name="T58" fmla="*/ 312 w 1219"/>
                <a:gd name="T59" fmla="*/ 256 h 766"/>
                <a:gd name="T60" fmla="*/ 255 w 1219"/>
                <a:gd name="T61" fmla="*/ 256 h 766"/>
                <a:gd name="T62" fmla="*/ 255 w 1219"/>
                <a:gd name="T63" fmla="*/ 312 h 766"/>
                <a:gd name="T64" fmla="*/ 142 w 1219"/>
                <a:gd name="T65" fmla="*/ 426 h 766"/>
                <a:gd name="T66" fmla="*/ 28 w 1219"/>
                <a:gd name="T67" fmla="*/ 482 h 766"/>
                <a:gd name="T68" fmla="*/ 0 w 1219"/>
                <a:gd name="T69" fmla="*/ 596 h 766"/>
                <a:gd name="T70" fmla="*/ 57 w 1219"/>
                <a:gd name="T71" fmla="*/ 596 h 766"/>
                <a:gd name="T72" fmla="*/ 57 w 1219"/>
                <a:gd name="T73" fmla="*/ 624 h 766"/>
                <a:gd name="T74" fmla="*/ 85 w 1219"/>
                <a:gd name="T75" fmla="*/ 624 h 766"/>
                <a:gd name="T76" fmla="*/ 142 w 1219"/>
                <a:gd name="T77" fmla="*/ 681 h 766"/>
                <a:gd name="T78" fmla="*/ 198 w 1219"/>
                <a:gd name="T79" fmla="*/ 681 h 766"/>
                <a:gd name="T80" fmla="*/ 227 w 1219"/>
                <a:gd name="T81" fmla="*/ 652 h 766"/>
                <a:gd name="T82" fmla="*/ 283 w 1219"/>
                <a:gd name="T83" fmla="*/ 652 h 766"/>
                <a:gd name="T84" fmla="*/ 340 w 1219"/>
                <a:gd name="T85" fmla="*/ 624 h 766"/>
                <a:gd name="T86" fmla="*/ 453 w 1219"/>
                <a:gd name="T87" fmla="*/ 709 h 766"/>
                <a:gd name="T88" fmla="*/ 567 w 1219"/>
                <a:gd name="T89" fmla="*/ 709 h 766"/>
                <a:gd name="T90" fmla="*/ 595 w 1219"/>
                <a:gd name="T91" fmla="*/ 766 h 766"/>
                <a:gd name="T92" fmla="*/ 623 w 1219"/>
                <a:gd name="T93" fmla="*/ 738 h 766"/>
                <a:gd name="T94" fmla="*/ 680 w 1219"/>
                <a:gd name="T95" fmla="*/ 738 h 766"/>
                <a:gd name="T96" fmla="*/ 822 w 1219"/>
                <a:gd name="T97" fmla="*/ 539 h 766"/>
                <a:gd name="T98" fmla="*/ 935 w 1219"/>
                <a:gd name="T99" fmla="*/ 426 h 766"/>
                <a:gd name="T100" fmla="*/ 1077 w 1219"/>
                <a:gd name="T101" fmla="*/ 312 h 766"/>
                <a:gd name="T102" fmla="*/ 1134 w 1219"/>
                <a:gd name="T103" fmla="*/ 227 h 766"/>
                <a:gd name="T104" fmla="*/ 1219 w 1219"/>
                <a:gd name="T105" fmla="*/ 171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19" h="766">
                  <a:moveTo>
                    <a:pt x="1219" y="171"/>
                  </a:moveTo>
                  <a:lnTo>
                    <a:pt x="1190" y="142"/>
                  </a:lnTo>
                  <a:lnTo>
                    <a:pt x="1162" y="86"/>
                  </a:lnTo>
                  <a:lnTo>
                    <a:pt x="1105" y="86"/>
                  </a:lnTo>
                  <a:lnTo>
                    <a:pt x="1077" y="57"/>
                  </a:lnTo>
                  <a:lnTo>
                    <a:pt x="1020" y="114"/>
                  </a:lnTo>
                  <a:lnTo>
                    <a:pt x="992" y="86"/>
                  </a:lnTo>
                  <a:lnTo>
                    <a:pt x="935" y="86"/>
                  </a:lnTo>
                  <a:lnTo>
                    <a:pt x="822" y="29"/>
                  </a:lnTo>
                  <a:lnTo>
                    <a:pt x="794" y="86"/>
                  </a:lnTo>
                  <a:lnTo>
                    <a:pt x="765" y="29"/>
                  </a:lnTo>
                  <a:lnTo>
                    <a:pt x="737" y="29"/>
                  </a:lnTo>
                  <a:lnTo>
                    <a:pt x="680" y="29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482" y="0"/>
                  </a:lnTo>
                  <a:lnTo>
                    <a:pt x="340" y="86"/>
                  </a:lnTo>
                  <a:lnTo>
                    <a:pt x="255" y="29"/>
                  </a:lnTo>
                  <a:lnTo>
                    <a:pt x="227" y="57"/>
                  </a:lnTo>
                  <a:lnTo>
                    <a:pt x="198" y="29"/>
                  </a:lnTo>
                  <a:lnTo>
                    <a:pt x="142" y="57"/>
                  </a:lnTo>
                  <a:lnTo>
                    <a:pt x="85" y="29"/>
                  </a:lnTo>
                  <a:lnTo>
                    <a:pt x="57" y="57"/>
                  </a:lnTo>
                  <a:lnTo>
                    <a:pt x="85" y="114"/>
                  </a:lnTo>
                  <a:lnTo>
                    <a:pt x="85" y="142"/>
                  </a:lnTo>
                  <a:lnTo>
                    <a:pt x="57" y="171"/>
                  </a:lnTo>
                  <a:lnTo>
                    <a:pt x="85" y="227"/>
                  </a:lnTo>
                  <a:lnTo>
                    <a:pt x="198" y="256"/>
                  </a:lnTo>
                  <a:lnTo>
                    <a:pt x="255" y="227"/>
                  </a:lnTo>
                  <a:lnTo>
                    <a:pt x="312" y="256"/>
                  </a:lnTo>
                  <a:lnTo>
                    <a:pt x="255" y="256"/>
                  </a:lnTo>
                  <a:lnTo>
                    <a:pt x="255" y="312"/>
                  </a:lnTo>
                  <a:lnTo>
                    <a:pt x="142" y="426"/>
                  </a:lnTo>
                  <a:lnTo>
                    <a:pt x="28" y="482"/>
                  </a:lnTo>
                  <a:lnTo>
                    <a:pt x="0" y="596"/>
                  </a:lnTo>
                  <a:lnTo>
                    <a:pt x="57" y="596"/>
                  </a:lnTo>
                  <a:lnTo>
                    <a:pt x="57" y="624"/>
                  </a:lnTo>
                  <a:lnTo>
                    <a:pt x="85" y="624"/>
                  </a:lnTo>
                  <a:lnTo>
                    <a:pt x="142" y="681"/>
                  </a:lnTo>
                  <a:lnTo>
                    <a:pt x="198" y="681"/>
                  </a:lnTo>
                  <a:lnTo>
                    <a:pt x="227" y="652"/>
                  </a:lnTo>
                  <a:lnTo>
                    <a:pt x="283" y="652"/>
                  </a:lnTo>
                  <a:lnTo>
                    <a:pt x="340" y="624"/>
                  </a:lnTo>
                  <a:lnTo>
                    <a:pt x="453" y="709"/>
                  </a:lnTo>
                  <a:lnTo>
                    <a:pt x="567" y="709"/>
                  </a:lnTo>
                  <a:lnTo>
                    <a:pt x="595" y="766"/>
                  </a:lnTo>
                  <a:lnTo>
                    <a:pt x="623" y="738"/>
                  </a:lnTo>
                  <a:lnTo>
                    <a:pt x="680" y="738"/>
                  </a:lnTo>
                  <a:lnTo>
                    <a:pt x="822" y="539"/>
                  </a:lnTo>
                  <a:lnTo>
                    <a:pt x="935" y="426"/>
                  </a:lnTo>
                  <a:lnTo>
                    <a:pt x="1077" y="312"/>
                  </a:lnTo>
                  <a:lnTo>
                    <a:pt x="1134" y="227"/>
                  </a:lnTo>
                  <a:lnTo>
                    <a:pt x="1219" y="171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6" name="Freeform 716"/>
            <p:cNvSpPr>
              <a:spLocks/>
            </p:cNvSpPr>
            <p:nvPr/>
          </p:nvSpPr>
          <p:spPr bwMode="auto">
            <a:xfrm>
              <a:off x="4259" y="2826"/>
              <a:ext cx="907" cy="1360"/>
            </a:xfrm>
            <a:custGeom>
              <a:avLst/>
              <a:gdLst>
                <a:gd name="T0" fmla="*/ 113 w 907"/>
                <a:gd name="T1" fmla="*/ 567 h 1360"/>
                <a:gd name="T2" fmla="*/ 255 w 907"/>
                <a:gd name="T3" fmla="*/ 368 h 1360"/>
                <a:gd name="T4" fmla="*/ 368 w 907"/>
                <a:gd name="T5" fmla="*/ 255 h 1360"/>
                <a:gd name="T6" fmla="*/ 510 w 907"/>
                <a:gd name="T7" fmla="*/ 141 h 1360"/>
                <a:gd name="T8" fmla="*/ 567 w 907"/>
                <a:gd name="T9" fmla="*/ 56 h 1360"/>
                <a:gd name="T10" fmla="*/ 652 w 907"/>
                <a:gd name="T11" fmla="*/ 0 h 1360"/>
                <a:gd name="T12" fmla="*/ 737 w 907"/>
                <a:gd name="T13" fmla="*/ 28 h 1360"/>
                <a:gd name="T14" fmla="*/ 765 w 907"/>
                <a:gd name="T15" fmla="*/ 85 h 1360"/>
                <a:gd name="T16" fmla="*/ 737 w 907"/>
                <a:gd name="T17" fmla="*/ 226 h 1360"/>
                <a:gd name="T18" fmla="*/ 794 w 907"/>
                <a:gd name="T19" fmla="*/ 368 h 1360"/>
                <a:gd name="T20" fmla="*/ 822 w 907"/>
                <a:gd name="T21" fmla="*/ 396 h 1360"/>
                <a:gd name="T22" fmla="*/ 850 w 907"/>
                <a:gd name="T23" fmla="*/ 652 h 1360"/>
                <a:gd name="T24" fmla="*/ 907 w 907"/>
                <a:gd name="T25" fmla="*/ 708 h 1360"/>
                <a:gd name="T26" fmla="*/ 907 w 907"/>
                <a:gd name="T27" fmla="*/ 850 h 1360"/>
                <a:gd name="T28" fmla="*/ 850 w 907"/>
                <a:gd name="T29" fmla="*/ 878 h 1360"/>
                <a:gd name="T30" fmla="*/ 794 w 907"/>
                <a:gd name="T31" fmla="*/ 992 h 1360"/>
                <a:gd name="T32" fmla="*/ 737 w 907"/>
                <a:gd name="T33" fmla="*/ 1020 h 1360"/>
                <a:gd name="T34" fmla="*/ 737 w 907"/>
                <a:gd name="T35" fmla="*/ 1077 h 1360"/>
                <a:gd name="T36" fmla="*/ 652 w 907"/>
                <a:gd name="T37" fmla="*/ 1162 h 1360"/>
                <a:gd name="T38" fmla="*/ 652 w 907"/>
                <a:gd name="T39" fmla="*/ 1219 h 1360"/>
                <a:gd name="T40" fmla="*/ 567 w 907"/>
                <a:gd name="T41" fmla="*/ 1162 h 1360"/>
                <a:gd name="T42" fmla="*/ 538 w 907"/>
                <a:gd name="T43" fmla="*/ 1219 h 1360"/>
                <a:gd name="T44" fmla="*/ 453 w 907"/>
                <a:gd name="T45" fmla="*/ 1219 h 1360"/>
                <a:gd name="T46" fmla="*/ 453 w 907"/>
                <a:gd name="T47" fmla="*/ 1247 h 1360"/>
                <a:gd name="T48" fmla="*/ 510 w 907"/>
                <a:gd name="T49" fmla="*/ 1247 h 1360"/>
                <a:gd name="T50" fmla="*/ 510 w 907"/>
                <a:gd name="T51" fmla="*/ 1304 h 1360"/>
                <a:gd name="T52" fmla="*/ 538 w 907"/>
                <a:gd name="T53" fmla="*/ 1360 h 1360"/>
                <a:gd name="T54" fmla="*/ 425 w 907"/>
                <a:gd name="T55" fmla="*/ 1332 h 1360"/>
                <a:gd name="T56" fmla="*/ 397 w 907"/>
                <a:gd name="T57" fmla="*/ 1304 h 1360"/>
                <a:gd name="T58" fmla="*/ 368 w 907"/>
                <a:gd name="T59" fmla="*/ 1304 h 1360"/>
                <a:gd name="T60" fmla="*/ 312 w 907"/>
                <a:gd name="T61" fmla="*/ 1275 h 1360"/>
                <a:gd name="T62" fmla="*/ 255 w 907"/>
                <a:gd name="T63" fmla="*/ 1219 h 1360"/>
                <a:gd name="T64" fmla="*/ 255 w 907"/>
                <a:gd name="T65" fmla="*/ 1134 h 1360"/>
                <a:gd name="T66" fmla="*/ 198 w 907"/>
                <a:gd name="T67" fmla="*/ 1077 h 1360"/>
                <a:gd name="T68" fmla="*/ 142 w 907"/>
                <a:gd name="T69" fmla="*/ 1134 h 1360"/>
                <a:gd name="T70" fmla="*/ 0 w 907"/>
                <a:gd name="T71" fmla="*/ 878 h 1360"/>
                <a:gd name="T72" fmla="*/ 56 w 907"/>
                <a:gd name="T73" fmla="*/ 878 h 1360"/>
                <a:gd name="T74" fmla="*/ 28 w 907"/>
                <a:gd name="T75" fmla="*/ 793 h 1360"/>
                <a:gd name="T76" fmla="*/ 85 w 907"/>
                <a:gd name="T77" fmla="*/ 680 h 1360"/>
                <a:gd name="T78" fmla="*/ 85 w 907"/>
                <a:gd name="T79" fmla="*/ 623 h 1360"/>
                <a:gd name="T80" fmla="*/ 113 w 907"/>
                <a:gd name="T81" fmla="*/ 567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7" h="1360">
                  <a:moveTo>
                    <a:pt x="113" y="567"/>
                  </a:moveTo>
                  <a:lnTo>
                    <a:pt x="255" y="368"/>
                  </a:lnTo>
                  <a:lnTo>
                    <a:pt x="368" y="255"/>
                  </a:lnTo>
                  <a:lnTo>
                    <a:pt x="510" y="141"/>
                  </a:lnTo>
                  <a:lnTo>
                    <a:pt x="567" y="56"/>
                  </a:lnTo>
                  <a:lnTo>
                    <a:pt x="652" y="0"/>
                  </a:lnTo>
                  <a:lnTo>
                    <a:pt x="737" y="28"/>
                  </a:lnTo>
                  <a:lnTo>
                    <a:pt x="765" y="85"/>
                  </a:lnTo>
                  <a:lnTo>
                    <a:pt x="737" y="226"/>
                  </a:lnTo>
                  <a:lnTo>
                    <a:pt x="794" y="368"/>
                  </a:lnTo>
                  <a:lnTo>
                    <a:pt x="822" y="396"/>
                  </a:lnTo>
                  <a:lnTo>
                    <a:pt x="850" y="652"/>
                  </a:lnTo>
                  <a:lnTo>
                    <a:pt x="907" y="708"/>
                  </a:lnTo>
                  <a:lnTo>
                    <a:pt x="907" y="850"/>
                  </a:lnTo>
                  <a:lnTo>
                    <a:pt x="850" y="878"/>
                  </a:lnTo>
                  <a:lnTo>
                    <a:pt x="794" y="992"/>
                  </a:lnTo>
                  <a:lnTo>
                    <a:pt x="737" y="1020"/>
                  </a:lnTo>
                  <a:lnTo>
                    <a:pt x="737" y="1077"/>
                  </a:lnTo>
                  <a:lnTo>
                    <a:pt x="652" y="1162"/>
                  </a:lnTo>
                  <a:lnTo>
                    <a:pt x="652" y="1219"/>
                  </a:lnTo>
                  <a:lnTo>
                    <a:pt x="567" y="1162"/>
                  </a:lnTo>
                  <a:lnTo>
                    <a:pt x="538" y="1219"/>
                  </a:lnTo>
                  <a:lnTo>
                    <a:pt x="453" y="1219"/>
                  </a:lnTo>
                  <a:lnTo>
                    <a:pt x="453" y="1247"/>
                  </a:lnTo>
                  <a:lnTo>
                    <a:pt x="510" y="1247"/>
                  </a:lnTo>
                  <a:lnTo>
                    <a:pt x="510" y="1304"/>
                  </a:lnTo>
                  <a:lnTo>
                    <a:pt x="538" y="1360"/>
                  </a:lnTo>
                  <a:lnTo>
                    <a:pt x="425" y="1332"/>
                  </a:lnTo>
                  <a:lnTo>
                    <a:pt x="397" y="1304"/>
                  </a:lnTo>
                  <a:lnTo>
                    <a:pt x="368" y="1304"/>
                  </a:lnTo>
                  <a:lnTo>
                    <a:pt x="312" y="1275"/>
                  </a:lnTo>
                  <a:lnTo>
                    <a:pt x="255" y="1219"/>
                  </a:lnTo>
                  <a:lnTo>
                    <a:pt x="255" y="1134"/>
                  </a:lnTo>
                  <a:lnTo>
                    <a:pt x="198" y="1077"/>
                  </a:lnTo>
                  <a:lnTo>
                    <a:pt x="142" y="1134"/>
                  </a:lnTo>
                  <a:lnTo>
                    <a:pt x="0" y="878"/>
                  </a:lnTo>
                  <a:lnTo>
                    <a:pt x="56" y="878"/>
                  </a:lnTo>
                  <a:lnTo>
                    <a:pt x="28" y="793"/>
                  </a:lnTo>
                  <a:lnTo>
                    <a:pt x="85" y="680"/>
                  </a:lnTo>
                  <a:lnTo>
                    <a:pt x="85" y="623"/>
                  </a:lnTo>
                  <a:lnTo>
                    <a:pt x="113" y="56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8" name="Freeform 718"/>
            <p:cNvSpPr>
              <a:spLocks/>
            </p:cNvSpPr>
            <p:nvPr/>
          </p:nvSpPr>
          <p:spPr bwMode="auto">
            <a:xfrm>
              <a:off x="3890" y="3279"/>
              <a:ext cx="482" cy="397"/>
            </a:xfrm>
            <a:custGeom>
              <a:avLst/>
              <a:gdLst>
                <a:gd name="T0" fmla="*/ 397 w 482"/>
                <a:gd name="T1" fmla="*/ 340 h 397"/>
                <a:gd name="T2" fmla="*/ 454 w 482"/>
                <a:gd name="T3" fmla="*/ 227 h 397"/>
                <a:gd name="T4" fmla="*/ 454 w 482"/>
                <a:gd name="T5" fmla="*/ 170 h 397"/>
                <a:gd name="T6" fmla="*/ 482 w 482"/>
                <a:gd name="T7" fmla="*/ 114 h 397"/>
                <a:gd name="T8" fmla="*/ 425 w 482"/>
                <a:gd name="T9" fmla="*/ 114 h 397"/>
                <a:gd name="T10" fmla="*/ 397 w 482"/>
                <a:gd name="T11" fmla="*/ 142 h 397"/>
                <a:gd name="T12" fmla="*/ 369 w 482"/>
                <a:gd name="T13" fmla="*/ 85 h 397"/>
                <a:gd name="T14" fmla="*/ 255 w 482"/>
                <a:gd name="T15" fmla="*/ 85 h 397"/>
                <a:gd name="T16" fmla="*/ 142 w 482"/>
                <a:gd name="T17" fmla="*/ 0 h 397"/>
                <a:gd name="T18" fmla="*/ 85 w 482"/>
                <a:gd name="T19" fmla="*/ 28 h 397"/>
                <a:gd name="T20" fmla="*/ 29 w 482"/>
                <a:gd name="T21" fmla="*/ 28 h 397"/>
                <a:gd name="T22" fmla="*/ 0 w 482"/>
                <a:gd name="T23" fmla="*/ 57 h 397"/>
                <a:gd name="T24" fmla="*/ 170 w 482"/>
                <a:gd name="T25" fmla="*/ 142 h 397"/>
                <a:gd name="T26" fmla="*/ 199 w 482"/>
                <a:gd name="T27" fmla="*/ 114 h 397"/>
                <a:gd name="T28" fmla="*/ 284 w 482"/>
                <a:gd name="T29" fmla="*/ 142 h 397"/>
                <a:gd name="T30" fmla="*/ 255 w 482"/>
                <a:gd name="T31" fmla="*/ 227 h 397"/>
                <a:gd name="T32" fmla="*/ 340 w 482"/>
                <a:gd name="T33" fmla="*/ 255 h 397"/>
                <a:gd name="T34" fmla="*/ 312 w 482"/>
                <a:gd name="T35" fmla="*/ 340 h 397"/>
                <a:gd name="T36" fmla="*/ 340 w 482"/>
                <a:gd name="T37" fmla="*/ 397 h 397"/>
                <a:gd name="T38" fmla="*/ 369 w 482"/>
                <a:gd name="T39" fmla="*/ 340 h 397"/>
                <a:gd name="T40" fmla="*/ 397 w 482"/>
                <a:gd name="T41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2" h="397">
                  <a:moveTo>
                    <a:pt x="397" y="340"/>
                  </a:moveTo>
                  <a:lnTo>
                    <a:pt x="454" y="227"/>
                  </a:lnTo>
                  <a:lnTo>
                    <a:pt x="454" y="170"/>
                  </a:lnTo>
                  <a:lnTo>
                    <a:pt x="482" y="114"/>
                  </a:lnTo>
                  <a:lnTo>
                    <a:pt x="425" y="114"/>
                  </a:lnTo>
                  <a:lnTo>
                    <a:pt x="397" y="142"/>
                  </a:lnTo>
                  <a:lnTo>
                    <a:pt x="369" y="85"/>
                  </a:lnTo>
                  <a:lnTo>
                    <a:pt x="255" y="85"/>
                  </a:lnTo>
                  <a:lnTo>
                    <a:pt x="142" y="0"/>
                  </a:lnTo>
                  <a:lnTo>
                    <a:pt x="85" y="28"/>
                  </a:lnTo>
                  <a:lnTo>
                    <a:pt x="29" y="28"/>
                  </a:lnTo>
                  <a:lnTo>
                    <a:pt x="0" y="57"/>
                  </a:lnTo>
                  <a:lnTo>
                    <a:pt x="170" y="142"/>
                  </a:lnTo>
                  <a:lnTo>
                    <a:pt x="199" y="114"/>
                  </a:lnTo>
                  <a:lnTo>
                    <a:pt x="284" y="142"/>
                  </a:lnTo>
                  <a:lnTo>
                    <a:pt x="255" y="227"/>
                  </a:lnTo>
                  <a:lnTo>
                    <a:pt x="340" y="255"/>
                  </a:lnTo>
                  <a:lnTo>
                    <a:pt x="312" y="340"/>
                  </a:lnTo>
                  <a:lnTo>
                    <a:pt x="340" y="397"/>
                  </a:lnTo>
                  <a:lnTo>
                    <a:pt x="369" y="340"/>
                  </a:lnTo>
                  <a:lnTo>
                    <a:pt x="397" y="34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59" name="Freeform 719"/>
            <p:cNvSpPr>
              <a:spLocks/>
            </p:cNvSpPr>
            <p:nvPr/>
          </p:nvSpPr>
          <p:spPr bwMode="auto">
            <a:xfrm>
              <a:off x="3720" y="3279"/>
              <a:ext cx="510" cy="369"/>
            </a:xfrm>
            <a:custGeom>
              <a:avLst/>
              <a:gdLst>
                <a:gd name="T0" fmla="*/ 482 w 510"/>
                <a:gd name="T1" fmla="*/ 340 h 369"/>
                <a:gd name="T2" fmla="*/ 510 w 510"/>
                <a:gd name="T3" fmla="*/ 255 h 369"/>
                <a:gd name="T4" fmla="*/ 425 w 510"/>
                <a:gd name="T5" fmla="*/ 227 h 369"/>
                <a:gd name="T6" fmla="*/ 454 w 510"/>
                <a:gd name="T7" fmla="*/ 142 h 369"/>
                <a:gd name="T8" fmla="*/ 369 w 510"/>
                <a:gd name="T9" fmla="*/ 114 h 369"/>
                <a:gd name="T10" fmla="*/ 340 w 510"/>
                <a:gd name="T11" fmla="*/ 142 h 369"/>
                <a:gd name="T12" fmla="*/ 170 w 510"/>
                <a:gd name="T13" fmla="*/ 57 h 369"/>
                <a:gd name="T14" fmla="*/ 114 w 510"/>
                <a:gd name="T15" fmla="*/ 57 h 369"/>
                <a:gd name="T16" fmla="*/ 57 w 510"/>
                <a:gd name="T17" fmla="*/ 0 h 369"/>
                <a:gd name="T18" fmla="*/ 29 w 510"/>
                <a:gd name="T19" fmla="*/ 0 h 369"/>
                <a:gd name="T20" fmla="*/ 0 w 510"/>
                <a:gd name="T21" fmla="*/ 28 h 369"/>
                <a:gd name="T22" fmla="*/ 85 w 510"/>
                <a:gd name="T23" fmla="*/ 142 h 369"/>
                <a:gd name="T24" fmla="*/ 227 w 510"/>
                <a:gd name="T25" fmla="*/ 199 h 369"/>
                <a:gd name="T26" fmla="*/ 284 w 510"/>
                <a:gd name="T27" fmla="*/ 255 h 369"/>
                <a:gd name="T28" fmla="*/ 312 w 510"/>
                <a:gd name="T29" fmla="*/ 369 h 369"/>
                <a:gd name="T30" fmla="*/ 369 w 510"/>
                <a:gd name="T31" fmla="*/ 340 h 369"/>
                <a:gd name="T32" fmla="*/ 397 w 510"/>
                <a:gd name="T33" fmla="*/ 284 h 369"/>
                <a:gd name="T34" fmla="*/ 425 w 510"/>
                <a:gd name="T35" fmla="*/ 284 h 369"/>
                <a:gd name="T36" fmla="*/ 482 w 510"/>
                <a:gd name="T37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369">
                  <a:moveTo>
                    <a:pt x="482" y="340"/>
                  </a:moveTo>
                  <a:lnTo>
                    <a:pt x="510" y="255"/>
                  </a:lnTo>
                  <a:lnTo>
                    <a:pt x="425" y="227"/>
                  </a:lnTo>
                  <a:lnTo>
                    <a:pt x="454" y="142"/>
                  </a:lnTo>
                  <a:lnTo>
                    <a:pt x="369" y="114"/>
                  </a:lnTo>
                  <a:lnTo>
                    <a:pt x="340" y="142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57" y="0"/>
                  </a:lnTo>
                  <a:lnTo>
                    <a:pt x="29" y="0"/>
                  </a:lnTo>
                  <a:lnTo>
                    <a:pt x="0" y="28"/>
                  </a:lnTo>
                  <a:lnTo>
                    <a:pt x="85" y="142"/>
                  </a:lnTo>
                  <a:lnTo>
                    <a:pt x="227" y="199"/>
                  </a:lnTo>
                  <a:lnTo>
                    <a:pt x="284" y="255"/>
                  </a:lnTo>
                  <a:lnTo>
                    <a:pt x="312" y="369"/>
                  </a:lnTo>
                  <a:lnTo>
                    <a:pt x="369" y="340"/>
                  </a:lnTo>
                  <a:lnTo>
                    <a:pt x="397" y="284"/>
                  </a:lnTo>
                  <a:lnTo>
                    <a:pt x="425" y="284"/>
                  </a:lnTo>
                  <a:lnTo>
                    <a:pt x="482" y="34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0" name="Freeform 720"/>
            <p:cNvSpPr>
              <a:spLocks/>
            </p:cNvSpPr>
            <p:nvPr/>
          </p:nvSpPr>
          <p:spPr bwMode="auto">
            <a:xfrm>
              <a:off x="4542" y="4101"/>
              <a:ext cx="397" cy="284"/>
            </a:xfrm>
            <a:custGeom>
              <a:avLst/>
              <a:gdLst>
                <a:gd name="T0" fmla="*/ 29 w 397"/>
                <a:gd name="T1" fmla="*/ 0 h 284"/>
                <a:gd name="T2" fmla="*/ 85 w 397"/>
                <a:gd name="T3" fmla="*/ 29 h 284"/>
                <a:gd name="T4" fmla="*/ 114 w 397"/>
                <a:gd name="T5" fmla="*/ 29 h 284"/>
                <a:gd name="T6" fmla="*/ 142 w 397"/>
                <a:gd name="T7" fmla="*/ 57 h 284"/>
                <a:gd name="T8" fmla="*/ 255 w 397"/>
                <a:gd name="T9" fmla="*/ 85 h 284"/>
                <a:gd name="T10" fmla="*/ 312 w 397"/>
                <a:gd name="T11" fmla="*/ 114 h 284"/>
                <a:gd name="T12" fmla="*/ 397 w 397"/>
                <a:gd name="T13" fmla="*/ 284 h 284"/>
                <a:gd name="T14" fmla="*/ 199 w 397"/>
                <a:gd name="T15" fmla="*/ 227 h 284"/>
                <a:gd name="T16" fmla="*/ 85 w 397"/>
                <a:gd name="T17" fmla="*/ 199 h 284"/>
                <a:gd name="T18" fmla="*/ 57 w 397"/>
                <a:gd name="T19" fmla="*/ 170 h 284"/>
                <a:gd name="T20" fmla="*/ 85 w 397"/>
                <a:gd name="T21" fmla="*/ 142 h 284"/>
                <a:gd name="T22" fmla="*/ 0 w 397"/>
                <a:gd name="T23" fmla="*/ 57 h 284"/>
                <a:gd name="T24" fmla="*/ 29 w 397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84">
                  <a:moveTo>
                    <a:pt x="29" y="0"/>
                  </a:moveTo>
                  <a:lnTo>
                    <a:pt x="85" y="29"/>
                  </a:lnTo>
                  <a:lnTo>
                    <a:pt x="114" y="29"/>
                  </a:lnTo>
                  <a:lnTo>
                    <a:pt x="142" y="57"/>
                  </a:lnTo>
                  <a:lnTo>
                    <a:pt x="255" y="85"/>
                  </a:lnTo>
                  <a:lnTo>
                    <a:pt x="312" y="114"/>
                  </a:lnTo>
                  <a:lnTo>
                    <a:pt x="397" y="284"/>
                  </a:lnTo>
                  <a:lnTo>
                    <a:pt x="199" y="227"/>
                  </a:lnTo>
                  <a:lnTo>
                    <a:pt x="85" y="199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0" y="57"/>
                  </a:lnTo>
                  <a:lnTo>
                    <a:pt x="29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1" name="Freeform 721"/>
            <p:cNvSpPr>
              <a:spLocks/>
            </p:cNvSpPr>
            <p:nvPr/>
          </p:nvSpPr>
          <p:spPr bwMode="auto">
            <a:xfrm>
              <a:off x="4712" y="3648"/>
              <a:ext cx="709" cy="879"/>
            </a:xfrm>
            <a:custGeom>
              <a:avLst/>
              <a:gdLst>
                <a:gd name="T0" fmla="*/ 227 w 709"/>
                <a:gd name="T1" fmla="*/ 737 h 879"/>
                <a:gd name="T2" fmla="*/ 142 w 709"/>
                <a:gd name="T3" fmla="*/ 567 h 879"/>
                <a:gd name="T4" fmla="*/ 85 w 709"/>
                <a:gd name="T5" fmla="*/ 538 h 879"/>
                <a:gd name="T6" fmla="*/ 57 w 709"/>
                <a:gd name="T7" fmla="*/ 482 h 879"/>
                <a:gd name="T8" fmla="*/ 57 w 709"/>
                <a:gd name="T9" fmla="*/ 425 h 879"/>
                <a:gd name="T10" fmla="*/ 0 w 709"/>
                <a:gd name="T11" fmla="*/ 425 h 879"/>
                <a:gd name="T12" fmla="*/ 0 w 709"/>
                <a:gd name="T13" fmla="*/ 397 h 879"/>
                <a:gd name="T14" fmla="*/ 85 w 709"/>
                <a:gd name="T15" fmla="*/ 397 h 879"/>
                <a:gd name="T16" fmla="*/ 114 w 709"/>
                <a:gd name="T17" fmla="*/ 340 h 879"/>
                <a:gd name="T18" fmla="*/ 199 w 709"/>
                <a:gd name="T19" fmla="*/ 397 h 879"/>
                <a:gd name="T20" fmla="*/ 199 w 709"/>
                <a:gd name="T21" fmla="*/ 340 h 879"/>
                <a:gd name="T22" fmla="*/ 284 w 709"/>
                <a:gd name="T23" fmla="*/ 255 h 879"/>
                <a:gd name="T24" fmla="*/ 284 w 709"/>
                <a:gd name="T25" fmla="*/ 198 h 879"/>
                <a:gd name="T26" fmla="*/ 341 w 709"/>
                <a:gd name="T27" fmla="*/ 170 h 879"/>
                <a:gd name="T28" fmla="*/ 397 w 709"/>
                <a:gd name="T29" fmla="*/ 56 h 879"/>
                <a:gd name="T30" fmla="*/ 454 w 709"/>
                <a:gd name="T31" fmla="*/ 28 h 879"/>
                <a:gd name="T32" fmla="*/ 482 w 709"/>
                <a:gd name="T33" fmla="*/ 28 h 879"/>
                <a:gd name="T34" fmla="*/ 482 w 709"/>
                <a:gd name="T35" fmla="*/ 56 h 879"/>
                <a:gd name="T36" fmla="*/ 511 w 709"/>
                <a:gd name="T37" fmla="*/ 56 h 879"/>
                <a:gd name="T38" fmla="*/ 539 w 709"/>
                <a:gd name="T39" fmla="*/ 0 h 879"/>
                <a:gd name="T40" fmla="*/ 567 w 709"/>
                <a:gd name="T41" fmla="*/ 0 h 879"/>
                <a:gd name="T42" fmla="*/ 567 w 709"/>
                <a:gd name="T43" fmla="*/ 56 h 879"/>
                <a:gd name="T44" fmla="*/ 624 w 709"/>
                <a:gd name="T45" fmla="*/ 85 h 879"/>
                <a:gd name="T46" fmla="*/ 624 w 709"/>
                <a:gd name="T47" fmla="*/ 170 h 879"/>
                <a:gd name="T48" fmla="*/ 652 w 709"/>
                <a:gd name="T49" fmla="*/ 226 h 879"/>
                <a:gd name="T50" fmla="*/ 624 w 709"/>
                <a:gd name="T51" fmla="*/ 312 h 879"/>
                <a:gd name="T52" fmla="*/ 596 w 709"/>
                <a:gd name="T53" fmla="*/ 340 h 879"/>
                <a:gd name="T54" fmla="*/ 596 w 709"/>
                <a:gd name="T55" fmla="*/ 397 h 879"/>
                <a:gd name="T56" fmla="*/ 652 w 709"/>
                <a:gd name="T57" fmla="*/ 453 h 879"/>
                <a:gd name="T58" fmla="*/ 624 w 709"/>
                <a:gd name="T59" fmla="*/ 567 h 879"/>
                <a:gd name="T60" fmla="*/ 596 w 709"/>
                <a:gd name="T61" fmla="*/ 567 h 879"/>
                <a:gd name="T62" fmla="*/ 596 w 709"/>
                <a:gd name="T63" fmla="*/ 623 h 879"/>
                <a:gd name="T64" fmla="*/ 652 w 709"/>
                <a:gd name="T65" fmla="*/ 652 h 879"/>
                <a:gd name="T66" fmla="*/ 652 w 709"/>
                <a:gd name="T67" fmla="*/ 708 h 879"/>
                <a:gd name="T68" fmla="*/ 624 w 709"/>
                <a:gd name="T69" fmla="*/ 793 h 879"/>
                <a:gd name="T70" fmla="*/ 652 w 709"/>
                <a:gd name="T71" fmla="*/ 793 h 879"/>
                <a:gd name="T72" fmla="*/ 709 w 709"/>
                <a:gd name="T73" fmla="*/ 822 h 879"/>
                <a:gd name="T74" fmla="*/ 681 w 709"/>
                <a:gd name="T75" fmla="*/ 850 h 879"/>
                <a:gd name="T76" fmla="*/ 624 w 709"/>
                <a:gd name="T77" fmla="*/ 850 h 879"/>
                <a:gd name="T78" fmla="*/ 624 w 709"/>
                <a:gd name="T79" fmla="*/ 879 h 879"/>
                <a:gd name="T80" fmla="*/ 511 w 709"/>
                <a:gd name="T81" fmla="*/ 879 h 879"/>
                <a:gd name="T82" fmla="*/ 482 w 709"/>
                <a:gd name="T83" fmla="*/ 850 h 879"/>
                <a:gd name="T84" fmla="*/ 369 w 709"/>
                <a:gd name="T85" fmla="*/ 822 h 879"/>
                <a:gd name="T86" fmla="*/ 341 w 709"/>
                <a:gd name="T87" fmla="*/ 765 h 879"/>
                <a:gd name="T88" fmla="*/ 227 w 709"/>
                <a:gd name="T89" fmla="*/ 73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09" h="879">
                  <a:moveTo>
                    <a:pt x="227" y="737"/>
                  </a:moveTo>
                  <a:lnTo>
                    <a:pt x="142" y="567"/>
                  </a:lnTo>
                  <a:lnTo>
                    <a:pt x="85" y="538"/>
                  </a:lnTo>
                  <a:lnTo>
                    <a:pt x="57" y="482"/>
                  </a:lnTo>
                  <a:lnTo>
                    <a:pt x="57" y="425"/>
                  </a:lnTo>
                  <a:lnTo>
                    <a:pt x="0" y="425"/>
                  </a:lnTo>
                  <a:lnTo>
                    <a:pt x="0" y="397"/>
                  </a:lnTo>
                  <a:lnTo>
                    <a:pt x="85" y="397"/>
                  </a:lnTo>
                  <a:lnTo>
                    <a:pt x="114" y="340"/>
                  </a:lnTo>
                  <a:lnTo>
                    <a:pt x="199" y="397"/>
                  </a:lnTo>
                  <a:lnTo>
                    <a:pt x="199" y="340"/>
                  </a:lnTo>
                  <a:lnTo>
                    <a:pt x="284" y="255"/>
                  </a:lnTo>
                  <a:lnTo>
                    <a:pt x="284" y="198"/>
                  </a:lnTo>
                  <a:lnTo>
                    <a:pt x="341" y="170"/>
                  </a:lnTo>
                  <a:lnTo>
                    <a:pt x="397" y="56"/>
                  </a:lnTo>
                  <a:lnTo>
                    <a:pt x="454" y="28"/>
                  </a:lnTo>
                  <a:lnTo>
                    <a:pt x="482" y="28"/>
                  </a:lnTo>
                  <a:lnTo>
                    <a:pt x="482" y="56"/>
                  </a:lnTo>
                  <a:lnTo>
                    <a:pt x="511" y="56"/>
                  </a:lnTo>
                  <a:lnTo>
                    <a:pt x="539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85"/>
                  </a:lnTo>
                  <a:lnTo>
                    <a:pt x="624" y="170"/>
                  </a:lnTo>
                  <a:lnTo>
                    <a:pt x="652" y="226"/>
                  </a:lnTo>
                  <a:lnTo>
                    <a:pt x="624" y="312"/>
                  </a:lnTo>
                  <a:lnTo>
                    <a:pt x="596" y="340"/>
                  </a:lnTo>
                  <a:lnTo>
                    <a:pt x="596" y="397"/>
                  </a:lnTo>
                  <a:lnTo>
                    <a:pt x="652" y="453"/>
                  </a:lnTo>
                  <a:lnTo>
                    <a:pt x="624" y="567"/>
                  </a:lnTo>
                  <a:lnTo>
                    <a:pt x="596" y="567"/>
                  </a:lnTo>
                  <a:lnTo>
                    <a:pt x="596" y="623"/>
                  </a:lnTo>
                  <a:lnTo>
                    <a:pt x="652" y="652"/>
                  </a:lnTo>
                  <a:lnTo>
                    <a:pt x="652" y="708"/>
                  </a:lnTo>
                  <a:lnTo>
                    <a:pt x="624" y="793"/>
                  </a:lnTo>
                  <a:lnTo>
                    <a:pt x="652" y="793"/>
                  </a:lnTo>
                  <a:lnTo>
                    <a:pt x="709" y="822"/>
                  </a:lnTo>
                  <a:lnTo>
                    <a:pt x="681" y="850"/>
                  </a:lnTo>
                  <a:lnTo>
                    <a:pt x="624" y="850"/>
                  </a:lnTo>
                  <a:lnTo>
                    <a:pt x="624" y="879"/>
                  </a:lnTo>
                  <a:lnTo>
                    <a:pt x="511" y="879"/>
                  </a:lnTo>
                  <a:lnTo>
                    <a:pt x="482" y="850"/>
                  </a:lnTo>
                  <a:lnTo>
                    <a:pt x="369" y="822"/>
                  </a:lnTo>
                  <a:lnTo>
                    <a:pt x="341" y="765"/>
                  </a:lnTo>
                  <a:lnTo>
                    <a:pt x="227" y="73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2" name="Freeform 722"/>
            <p:cNvSpPr>
              <a:spLocks/>
            </p:cNvSpPr>
            <p:nvPr/>
          </p:nvSpPr>
          <p:spPr bwMode="auto">
            <a:xfrm>
              <a:off x="5308" y="3789"/>
              <a:ext cx="822" cy="794"/>
            </a:xfrm>
            <a:custGeom>
              <a:avLst/>
              <a:gdLst>
                <a:gd name="T0" fmla="*/ 85 w 822"/>
                <a:gd name="T1" fmla="*/ 709 h 794"/>
                <a:gd name="T2" fmla="*/ 113 w 822"/>
                <a:gd name="T3" fmla="*/ 681 h 794"/>
                <a:gd name="T4" fmla="*/ 56 w 822"/>
                <a:gd name="T5" fmla="*/ 652 h 794"/>
                <a:gd name="T6" fmla="*/ 28 w 822"/>
                <a:gd name="T7" fmla="*/ 652 h 794"/>
                <a:gd name="T8" fmla="*/ 56 w 822"/>
                <a:gd name="T9" fmla="*/ 567 h 794"/>
                <a:gd name="T10" fmla="*/ 56 w 822"/>
                <a:gd name="T11" fmla="*/ 511 h 794"/>
                <a:gd name="T12" fmla="*/ 0 w 822"/>
                <a:gd name="T13" fmla="*/ 482 h 794"/>
                <a:gd name="T14" fmla="*/ 0 w 822"/>
                <a:gd name="T15" fmla="*/ 426 h 794"/>
                <a:gd name="T16" fmla="*/ 28 w 822"/>
                <a:gd name="T17" fmla="*/ 426 h 794"/>
                <a:gd name="T18" fmla="*/ 56 w 822"/>
                <a:gd name="T19" fmla="*/ 312 h 794"/>
                <a:gd name="T20" fmla="*/ 0 w 822"/>
                <a:gd name="T21" fmla="*/ 256 h 794"/>
                <a:gd name="T22" fmla="*/ 0 w 822"/>
                <a:gd name="T23" fmla="*/ 199 h 794"/>
                <a:gd name="T24" fmla="*/ 28 w 822"/>
                <a:gd name="T25" fmla="*/ 171 h 794"/>
                <a:gd name="T26" fmla="*/ 56 w 822"/>
                <a:gd name="T27" fmla="*/ 85 h 794"/>
                <a:gd name="T28" fmla="*/ 85 w 822"/>
                <a:gd name="T29" fmla="*/ 85 h 794"/>
                <a:gd name="T30" fmla="*/ 113 w 822"/>
                <a:gd name="T31" fmla="*/ 57 h 794"/>
                <a:gd name="T32" fmla="*/ 170 w 822"/>
                <a:gd name="T33" fmla="*/ 57 h 794"/>
                <a:gd name="T34" fmla="*/ 227 w 822"/>
                <a:gd name="T35" fmla="*/ 0 h 794"/>
                <a:gd name="T36" fmla="*/ 283 w 822"/>
                <a:gd name="T37" fmla="*/ 29 h 794"/>
                <a:gd name="T38" fmla="*/ 340 w 822"/>
                <a:gd name="T39" fmla="*/ 114 h 794"/>
                <a:gd name="T40" fmla="*/ 397 w 822"/>
                <a:gd name="T41" fmla="*/ 142 h 794"/>
                <a:gd name="T42" fmla="*/ 425 w 822"/>
                <a:gd name="T43" fmla="*/ 85 h 794"/>
                <a:gd name="T44" fmla="*/ 482 w 822"/>
                <a:gd name="T45" fmla="*/ 85 h 794"/>
                <a:gd name="T46" fmla="*/ 567 w 822"/>
                <a:gd name="T47" fmla="*/ 142 h 794"/>
                <a:gd name="T48" fmla="*/ 708 w 822"/>
                <a:gd name="T49" fmla="*/ 284 h 794"/>
                <a:gd name="T50" fmla="*/ 652 w 822"/>
                <a:gd name="T51" fmla="*/ 312 h 794"/>
                <a:gd name="T52" fmla="*/ 680 w 822"/>
                <a:gd name="T53" fmla="*/ 369 h 794"/>
                <a:gd name="T54" fmla="*/ 737 w 822"/>
                <a:gd name="T55" fmla="*/ 397 h 794"/>
                <a:gd name="T56" fmla="*/ 737 w 822"/>
                <a:gd name="T57" fmla="*/ 454 h 794"/>
                <a:gd name="T58" fmla="*/ 822 w 822"/>
                <a:gd name="T59" fmla="*/ 482 h 794"/>
                <a:gd name="T60" fmla="*/ 737 w 822"/>
                <a:gd name="T61" fmla="*/ 511 h 794"/>
                <a:gd name="T62" fmla="*/ 737 w 822"/>
                <a:gd name="T63" fmla="*/ 596 h 794"/>
                <a:gd name="T64" fmla="*/ 680 w 822"/>
                <a:gd name="T65" fmla="*/ 596 h 794"/>
                <a:gd name="T66" fmla="*/ 623 w 822"/>
                <a:gd name="T67" fmla="*/ 567 h 794"/>
                <a:gd name="T68" fmla="*/ 595 w 822"/>
                <a:gd name="T69" fmla="*/ 624 h 794"/>
                <a:gd name="T70" fmla="*/ 538 w 822"/>
                <a:gd name="T71" fmla="*/ 596 h 794"/>
                <a:gd name="T72" fmla="*/ 510 w 822"/>
                <a:gd name="T73" fmla="*/ 681 h 794"/>
                <a:gd name="T74" fmla="*/ 538 w 822"/>
                <a:gd name="T75" fmla="*/ 738 h 794"/>
                <a:gd name="T76" fmla="*/ 538 w 822"/>
                <a:gd name="T77" fmla="*/ 794 h 794"/>
                <a:gd name="T78" fmla="*/ 482 w 822"/>
                <a:gd name="T79" fmla="*/ 738 h 794"/>
                <a:gd name="T80" fmla="*/ 425 w 822"/>
                <a:gd name="T81" fmla="*/ 681 h 794"/>
                <a:gd name="T82" fmla="*/ 283 w 822"/>
                <a:gd name="T83" fmla="*/ 766 h 794"/>
                <a:gd name="T84" fmla="*/ 170 w 822"/>
                <a:gd name="T85" fmla="*/ 766 h 794"/>
                <a:gd name="T86" fmla="*/ 85 w 822"/>
                <a:gd name="T87" fmla="*/ 709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22" h="794">
                  <a:moveTo>
                    <a:pt x="85" y="709"/>
                  </a:moveTo>
                  <a:lnTo>
                    <a:pt x="113" y="681"/>
                  </a:lnTo>
                  <a:lnTo>
                    <a:pt x="56" y="652"/>
                  </a:lnTo>
                  <a:lnTo>
                    <a:pt x="28" y="652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0" y="482"/>
                  </a:lnTo>
                  <a:lnTo>
                    <a:pt x="0" y="426"/>
                  </a:lnTo>
                  <a:lnTo>
                    <a:pt x="28" y="426"/>
                  </a:lnTo>
                  <a:lnTo>
                    <a:pt x="56" y="312"/>
                  </a:lnTo>
                  <a:lnTo>
                    <a:pt x="0" y="256"/>
                  </a:lnTo>
                  <a:lnTo>
                    <a:pt x="0" y="199"/>
                  </a:lnTo>
                  <a:lnTo>
                    <a:pt x="28" y="171"/>
                  </a:lnTo>
                  <a:lnTo>
                    <a:pt x="56" y="85"/>
                  </a:lnTo>
                  <a:lnTo>
                    <a:pt x="85" y="85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227" y="0"/>
                  </a:lnTo>
                  <a:lnTo>
                    <a:pt x="283" y="29"/>
                  </a:lnTo>
                  <a:lnTo>
                    <a:pt x="340" y="114"/>
                  </a:lnTo>
                  <a:lnTo>
                    <a:pt x="397" y="142"/>
                  </a:lnTo>
                  <a:lnTo>
                    <a:pt x="425" y="85"/>
                  </a:lnTo>
                  <a:lnTo>
                    <a:pt x="482" y="85"/>
                  </a:lnTo>
                  <a:lnTo>
                    <a:pt x="567" y="142"/>
                  </a:lnTo>
                  <a:lnTo>
                    <a:pt x="708" y="284"/>
                  </a:lnTo>
                  <a:lnTo>
                    <a:pt x="652" y="312"/>
                  </a:lnTo>
                  <a:lnTo>
                    <a:pt x="680" y="369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822" y="482"/>
                  </a:lnTo>
                  <a:lnTo>
                    <a:pt x="737" y="511"/>
                  </a:lnTo>
                  <a:lnTo>
                    <a:pt x="737" y="596"/>
                  </a:lnTo>
                  <a:lnTo>
                    <a:pt x="680" y="596"/>
                  </a:lnTo>
                  <a:lnTo>
                    <a:pt x="623" y="567"/>
                  </a:lnTo>
                  <a:lnTo>
                    <a:pt x="595" y="624"/>
                  </a:lnTo>
                  <a:lnTo>
                    <a:pt x="538" y="596"/>
                  </a:lnTo>
                  <a:lnTo>
                    <a:pt x="510" y="681"/>
                  </a:lnTo>
                  <a:lnTo>
                    <a:pt x="538" y="738"/>
                  </a:lnTo>
                  <a:lnTo>
                    <a:pt x="538" y="794"/>
                  </a:lnTo>
                  <a:lnTo>
                    <a:pt x="482" y="738"/>
                  </a:lnTo>
                  <a:lnTo>
                    <a:pt x="425" y="681"/>
                  </a:lnTo>
                  <a:lnTo>
                    <a:pt x="283" y="766"/>
                  </a:lnTo>
                  <a:lnTo>
                    <a:pt x="170" y="766"/>
                  </a:lnTo>
                  <a:lnTo>
                    <a:pt x="85" y="70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3" name="Freeform 723"/>
            <p:cNvSpPr>
              <a:spLocks/>
            </p:cNvSpPr>
            <p:nvPr/>
          </p:nvSpPr>
          <p:spPr bwMode="auto">
            <a:xfrm>
              <a:off x="5818" y="4356"/>
              <a:ext cx="255" cy="312"/>
            </a:xfrm>
            <a:custGeom>
              <a:avLst/>
              <a:gdLst>
                <a:gd name="T0" fmla="*/ 227 w 255"/>
                <a:gd name="T1" fmla="*/ 29 h 312"/>
                <a:gd name="T2" fmla="*/ 170 w 255"/>
                <a:gd name="T3" fmla="*/ 29 h 312"/>
                <a:gd name="T4" fmla="*/ 113 w 255"/>
                <a:gd name="T5" fmla="*/ 0 h 312"/>
                <a:gd name="T6" fmla="*/ 85 w 255"/>
                <a:gd name="T7" fmla="*/ 57 h 312"/>
                <a:gd name="T8" fmla="*/ 28 w 255"/>
                <a:gd name="T9" fmla="*/ 29 h 312"/>
                <a:gd name="T10" fmla="*/ 0 w 255"/>
                <a:gd name="T11" fmla="*/ 114 h 312"/>
                <a:gd name="T12" fmla="*/ 28 w 255"/>
                <a:gd name="T13" fmla="*/ 171 h 312"/>
                <a:gd name="T14" fmla="*/ 28 w 255"/>
                <a:gd name="T15" fmla="*/ 227 h 312"/>
                <a:gd name="T16" fmla="*/ 142 w 255"/>
                <a:gd name="T17" fmla="*/ 312 h 312"/>
                <a:gd name="T18" fmla="*/ 170 w 255"/>
                <a:gd name="T19" fmla="*/ 256 h 312"/>
                <a:gd name="T20" fmla="*/ 142 w 255"/>
                <a:gd name="T21" fmla="*/ 227 h 312"/>
                <a:gd name="T22" fmla="*/ 198 w 255"/>
                <a:gd name="T23" fmla="*/ 199 h 312"/>
                <a:gd name="T24" fmla="*/ 198 w 255"/>
                <a:gd name="T25" fmla="*/ 171 h 312"/>
                <a:gd name="T26" fmla="*/ 255 w 255"/>
                <a:gd name="T27" fmla="*/ 57 h 312"/>
                <a:gd name="T28" fmla="*/ 227 w 255"/>
                <a:gd name="T29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312">
                  <a:moveTo>
                    <a:pt x="227" y="29"/>
                  </a:moveTo>
                  <a:lnTo>
                    <a:pt x="170" y="29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28" y="29"/>
                  </a:lnTo>
                  <a:lnTo>
                    <a:pt x="0" y="114"/>
                  </a:lnTo>
                  <a:lnTo>
                    <a:pt x="28" y="171"/>
                  </a:lnTo>
                  <a:lnTo>
                    <a:pt x="28" y="227"/>
                  </a:lnTo>
                  <a:lnTo>
                    <a:pt x="142" y="312"/>
                  </a:lnTo>
                  <a:lnTo>
                    <a:pt x="170" y="256"/>
                  </a:lnTo>
                  <a:lnTo>
                    <a:pt x="142" y="227"/>
                  </a:lnTo>
                  <a:lnTo>
                    <a:pt x="198" y="199"/>
                  </a:lnTo>
                  <a:lnTo>
                    <a:pt x="198" y="171"/>
                  </a:lnTo>
                  <a:lnTo>
                    <a:pt x="255" y="57"/>
                  </a:lnTo>
                  <a:lnTo>
                    <a:pt x="227" y="2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4" name="Freeform 724"/>
            <p:cNvSpPr>
              <a:spLocks/>
            </p:cNvSpPr>
            <p:nvPr/>
          </p:nvSpPr>
          <p:spPr bwMode="auto">
            <a:xfrm>
              <a:off x="5960" y="4527"/>
              <a:ext cx="340" cy="283"/>
            </a:xfrm>
            <a:custGeom>
              <a:avLst/>
              <a:gdLst>
                <a:gd name="T0" fmla="*/ 56 w 340"/>
                <a:gd name="T1" fmla="*/ 0 h 283"/>
                <a:gd name="T2" fmla="*/ 56 w 340"/>
                <a:gd name="T3" fmla="*/ 28 h 283"/>
                <a:gd name="T4" fmla="*/ 0 w 340"/>
                <a:gd name="T5" fmla="*/ 56 h 283"/>
                <a:gd name="T6" fmla="*/ 28 w 340"/>
                <a:gd name="T7" fmla="*/ 85 h 283"/>
                <a:gd name="T8" fmla="*/ 0 w 340"/>
                <a:gd name="T9" fmla="*/ 141 h 283"/>
                <a:gd name="T10" fmla="*/ 198 w 340"/>
                <a:gd name="T11" fmla="*/ 283 h 283"/>
                <a:gd name="T12" fmla="*/ 340 w 340"/>
                <a:gd name="T13" fmla="*/ 283 h 283"/>
                <a:gd name="T14" fmla="*/ 312 w 340"/>
                <a:gd name="T15" fmla="*/ 170 h 283"/>
                <a:gd name="T16" fmla="*/ 198 w 340"/>
                <a:gd name="T17" fmla="*/ 141 h 283"/>
                <a:gd name="T18" fmla="*/ 227 w 340"/>
                <a:gd name="T19" fmla="*/ 113 h 283"/>
                <a:gd name="T20" fmla="*/ 198 w 340"/>
                <a:gd name="T21" fmla="*/ 85 h 283"/>
                <a:gd name="T22" fmla="*/ 198 w 340"/>
                <a:gd name="T23" fmla="*/ 56 h 283"/>
                <a:gd name="T24" fmla="*/ 170 w 340"/>
                <a:gd name="T25" fmla="*/ 56 h 283"/>
                <a:gd name="T26" fmla="*/ 142 w 340"/>
                <a:gd name="T27" fmla="*/ 85 h 283"/>
                <a:gd name="T28" fmla="*/ 56 w 340"/>
                <a:gd name="T2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3">
                  <a:moveTo>
                    <a:pt x="56" y="0"/>
                  </a:moveTo>
                  <a:lnTo>
                    <a:pt x="56" y="28"/>
                  </a:lnTo>
                  <a:lnTo>
                    <a:pt x="0" y="56"/>
                  </a:lnTo>
                  <a:lnTo>
                    <a:pt x="28" y="85"/>
                  </a:lnTo>
                  <a:lnTo>
                    <a:pt x="0" y="141"/>
                  </a:lnTo>
                  <a:lnTo>
                    <a:pt x="198" y="283"/>
                  </a:lnTo>
                  <a:lnTo>
                    <a:pt x="340" y="283"/>
                  </a:lnTo>
                  <a:lnTo>
                    <a:pt x="312" y="170"/>
                  </a:lnTo>
                  <a:lnTo>
                    <a:pt x="198" y="141"/>
                  </a:lnTo>
                  <a:lnTo>
                    <a:pt x="227" y="113"/>
                  </a:lnTo>
                  <a:lnTo>
                    <a:pt x="198" y="85"/>
                  </a:lnTo>
                  <a:lnTo>
                    <a:pt x="198" y="56"/>
                  </a:lnTo>
                  <a:lnTo>
                    <a:pt x="170" y="56"/>
                  </a:lnTo>
                  <a:lnTo>
                    <a:pt x="142" y="85"/>
                  </a:lnTo>
                  <a:lnTo>
                    <a:pt x="56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5" name="Freeform 725"/>
            <p:cNvSpPr>
              <a:spLocks/>
            </p:cNvSpPr>
            <p:nvPr/>
          </p:nvSpPr>
          <p:spPr bwMode="auto">
            <a:xfrm>
              <a:off x="6272" y="4640"/>
              <a:ext cx="453" cy="170"/>
            </a:xfrm>
            <a:custGeom>
              <a:avLst/>
              <a:gdLst>
                <a:gd name="T0" fmla="*/ 28 w 453"/>
                <a:gd name="T1" fmla="*/ 170 h 170"/>
                <a:gd name="T2" fmla="*/ 0 w 453"/>
                <a:gd name="T3" fmla="*/ 57 h 170"/>
                <a:gd name="T4" fmla="*/ 85 w 453"/>
                <a:gd name="T5" fmla="*/ 57 h 170"/>
                <a:gd name="T6" fmla="*/ 113 w 453"/>
                <a:gd name="T7" fmla="*/ 0 h 170"/>
                <a:gd name="T8" fmla="*/ 198 w 453"/>
                <a:gd name="T9" fmla="*/ 28 h 170"/>
                <a:gd name="T10" fmla="*/ 255 w 453"/>
                <a:gd name="T11" fmla="*/ 0 h 170"/>
                <a:gd name="T12" fmla="*/ 340 w 453"/>
                <a:gd name="T13" fmla="*/ 28 h 170"/>
                <a:gd name="T14" fmla="*/ 368 w 453"/>
                <a:gd name="T15" fmla="*/ 0 h 170"/>
                <a:gd name="T16" fmla="*/ 425 w 453"/>
                <a:gd name="T17" fmla="*/ 28 h 170"/>
                <a:gd name="T18" fmla="*/ 453 w 453"/>
                <a:gd name="T19" fmla="*/ 28 h 170"/>
                <a:gd name="T20" fmla="*/ 453 w 453"/>
                <a:gd name="T21" fmla="*/ 57 h 170"/>
                <a:gd name="T22" fmla="*/ 170 w 453"/>
                <a:gd name="T23" fmla="*/ 170 h 170"/>
                <a:gd name="T24" fmla="*/ 28 w 453"/>
                <a:gd name="T2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170">
                  <a:moveTo>
                    <a:pt x="28" y="170"/>
                  </a:moveTo>
                  <a:lnTo>
                    <a:pt x="0" y="57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198" y="28"/>
                  </a:lnTo>
                  <a:lnTo>
                    <a:pt x="255" y="0"/>
                  </a:lnTo>
                  <a:lnTo>
                    <a:pt x="340" y="28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453" y="28"/>
                  </a:lnTo>
                  <a:lnTo>
                    <a:pt x="453" y="57"/>
                  </a:lnTo>
                  <a:lnTo>
                    <a:pt x="170" y="170"/>
                  </a:lnTo>
                  <a:lnTo>
                    <a:pt x="28" y="17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6" name="Freeform 726"/>
            <p:cNvSpPr>
              <a:spLocks/>
            </p:cNvSpPr>
            <p:nvPr/>
          </p:nvSpPr>
          <p:spPr bwMode="auto">
            <a:xfrm>
              <a:off x="6016" y="4271"/>
              <a:ext cx="312" cy="369"/>
            </a:xfrm>
            <a:custGeom>
              <a:avLst/>
              <a:gdLst>
                <a:gd name="T0" fmla="*/ 114 w 312"/>
                <a:gd name="T1" fmla="*/ 0 h 369"/>
                <a:gd name="T2" fmla="*/ 29 w 312"/>
                <a:gd name="T3" fmla="*/ 29 h 369"/>
                <a:gd name="T4" fmla="*/ 29 w 312"/>
                <a:gd name="T5" fmla="*/ 114 h 369"/>
                <a:gd name="T6" fmla="*/ 57 w 312"/>
                <a:gd name="T7" fmla="*/ 142 h 369"/>
                <a:gd name="T8" fmla="*/ 0 w 312"/>
                <a:gd name="T9" fmla="*/ 256 h 369"/>
                <a:gd name="T10" fmla="*/ 86 w 312"/>
                <a:gd name="T11" fmla="*/ 341 h 369"/>
                <a:gd name="T12" fmla="*/ 114 w 312"/>
                <a:gd name="T13" fmla="*/ 312 h 369"/>
                <a:gd name="T14" fmla="*/ 142 w 312"/>
                <a:gd name="T15" fmla="*/ 312 h 369"/>
                <a:gd name="T16" fmla="*/ 142 w 312"/>
                <a:gd name="T17" fmla="*/ 341 h 369"/>
                <a:gd name="T18" fmla="*/ 171 w 312"/>
                <a:gd name="T19" fmla="*/ 369 h 369"/>
                <a:gd name="T20" fmla="*/ 199 w 312"/>
                <a:gd name="T21" fmla="*/ 341 h 369"/>
                <a:gd name="T22" fmla="*/ 227 w 312"/>
                <a:gd name="T23" fmla="*/ 369 h 369"/>
                <a:gd name="T24" fmla="*/ 312 w 312"/>
                <a:gd name="T25" fmla="*/ 312 h 369"/>
                <a:gd name="T26" fmla="*/ 284 w 312"/>
                <a:gd name="T27" fmla="*/ 284 h 369"/>
                <a:gd name="T28" fmla="*/ 312 w 312"/>
                <a:gd name="T29" fmla="*/ 256 h 369"/>
                <a:gd name="T30" fmla="*/ 227 w 312"/>
                <a:gd name="T31" fmla="*/ 256 h 369"/>
                <a:gd name="T32" fmla="*/ 284 w 312"/>
                <a:gd name="T33" fmla="*/ 199 h 369"/>
                <a:gd name="T34" fmla="*/ 284 w 312"/>
                <a:gd name="T35" fmla="*/ 142 h 369"/>
                <a:gd name="T36" fmla="*/ 312 w 312"/>
                <a:gd name="T37" fmla="*/ 85 h 369"/>
                <a:gd name="T38" fmla="*/ 171 w 312"/>
                <a:gd name="T39" fmla="*/ 114 h 369"/>
                <a:gd name="T40" fmla="*/ 171 w 312"/>
                <a:gd name="T41" fmla="*/ 85 h 369"/>
                <a:gd name="T42" fmla="*/ 171 w 312"/>
                <a:gd name="T43" fmla="*/ 57 h 369"/>
                <a:gd name="T44" fmla="*/ 114 w 312"/>
                <a:gd name="T45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2" h="369">
                  <a:moveTo>
                    <a:pt x="114" y="0"/>
                  </a:moveTo>
                  <a:lnTo>
                    <a:pt x="29" y="29"/>
                  </a:lnTo>
                  <a:lnTo>
                    <a:pt x="29" y="114"/>
                  </a:lnTo>
                  <a:lnTo>
                    <a:pt x="57" y="142"/>
                  </a:lnTo>
                  <a:lnTo>
                    <a:pt x="0" y="256"/>
                  </a:lnTo>
                  <a:lnTo>
                    <a:pt x="86" y="341"/>
                  </a:lnTo>
                  <a:lnTo>
                    <a:pt x="114" y="312"/>
                  </a:lnTo>
                  <a:lnTo>
                    <a:pt x="142" y="312"/>
                  </a:lnTo>
                  <a:lnTo>
                    <a:pt x="142" y="341"/>
                  </a:lnTo>
                  <a:lnTo>
                    <a:pt x="171" y="369"/>
                  </a:lnTo>
                  <a:lnTo>
                    <a:pt x="199" y="341"/>
                  </a:lnTo>
                  <a:lnTo>
                    <a:pt x="227" y="369"/>
                  </a:lnTo>
                  <a:lnTo>
                    <a:pt x="312" y="312"/>
                  </a:lnTo>
                  <a:lnTo>
                    <a:pt x="284" y="284"/>
                  </a:lnTo>
                  <a:lnTo>
                    <a:pt x="312" y="256"/>
                  </a:lnTo>
                  <a:lnTo>
                    <a:pt x="227" y="256"/>
                  </a:lnTo>
                  <a:lnTo>
                    <a:pt x="284" y="199"/>
                  </a:lnTo>
                  <a:lnTo>
                    <a:pt x="284" y="142"/>
                  </a:lnTo>
                  <a:lnTo>
                    <a:pt x="312" y="85"/>
                  </a:lnTo>
                  <a:lnTo>
                    <a:pt x="171" y="114"/>
                  </a:lnTo>
                  <a:lnTo>
                    <a:pt x="171" y="85"/>
                  </a:lnTo>
                  <a:lnTo>
                    <a:pt x="171" y="57"/>
                  </a:lnTo>
                  <a:lnTo>
                    <a:pt x="114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7" name="Freeform 727"/>
            <p:cNvSpPr>
              <a:spLocks/>
            </p:cNvSpPr>
            <p:nvPr/>
          </p:nvSpPr>
          <p:spPr bwMode="auto">
            <a:xfrm>
              <a:off x="6158" y="4328"/>
              <a:ext cx="709" cy="369"/>
            </a:xfrm>
            <a:custGeom>
              <a:avLst/>
              <a:gdLst>
                <a:gd name="T0" fmla="*/ 539 w 709"/>
                <a:gd name="T1" fmla="*/ 340 h 369"/>
                <a:gd name="T2" fmla="*/ 539 w 709"/>
                <a:gd name="T3" fmla="*/ 255 h 369"/>
                <a:gd name="T4" fmla="*/ 511 w 709"/>
                <a:gd name="T5" fmla="*/ 227 h 369"/>
                <a:gd name="T6" fmla="*/ 596 w 709"/>
                <a:gd name="T7" fmla="*/ 142 h 369"/>
                <a:gd name="T8" fmla="*/ 624 w 709"/>
                <a:gd name="T9" fmla="*/ 170 h 369"/>
                <a:gd name="T10" fmla="*/ 681 w 709"/>
                <a:gd name="T11" fmla="*/ 170 h 369"/>
                <a:gd name="T12" fmla="*/ 709 w 709"/>
                <a:gd name="T13" fmla="*/ 142 h 369"/>
                <a:gd name="T14" fmla="*/ 596 w 709"/>
                <a:gd name="T15" fmla="*/ 57 h 369"/>
                <a:gd name="T16" fmla="*/ 454 w 709"/>
                <a:gd name="T17" fmla="*/ 85 h 369"/>
                <a:gd name="T18" fmla="*/ 425 w 709"/>
                <a:gd name="T19" fmla="*/ 0 h 369"/>
                <a:gd name="T20" fmla="*/ 369 w 709"/>
                <a:gd name="T21" fmla="*/ 28 h 369"/>
                <a:gd name="T22" fmla="*/ 312 w 709"/>
                <a:gd name="T23" fmla="*/ 0 h 369"/>
                <a:gd name="T24" fmla="*/ 170 w 709"/>
                <a:gd name="T25" fmla="*/ 28 h 369"/>
                <a:gd name="T26" fmla="*/ 142 w 709"/>
                <a:gd name="T27" fmla="*/ 85 h 369"/>
                <a:gd name="T28" fmla="*/ 142 w 709"/>
                <a:gd name="T29" fmla="*/ 142 h 369"/>
                <a:gd name="T30" fmla="*/ 85 w 709"/>
                <a:gd name="T31" fmla="*/ 199 h 369"/>
                <a:gd name="T32" fmla="*/ 170 w 709"/>
                <a:gd name="T33" fmla="*/ 199 h 369"/>
                <a:gd name="T34" fmla="*/ 142 w 709"/>
                <a:gd name="T35" fmla="*/ 227 h 369"/>
                <a:gd name="T36" fmla="*/ 170 w 709"/>
                <a:gd name="T37" fmla="*/ 255 h 369"/>
                <a:gd name="T38" fmla="*/ 85 w 709"/>
                <a:gd name="T39" fmla="*/ 312 h 369"/>
                <a:gd name="T40" fmla="*/ 57 w 709"/>
                <a:gd name="T41" fmla="*/ 284 h 369"/>
                <a:gd name="T42" fmla="*/ 29 w 709"/>
                <a:gd name="T43" fmla="*/ 312 h 369"/>
                <a:gd name="T44" fmla="*/ 0 w 709"/>
                <a:gd name="T45" fmla="*/ 340 h 369"/>
                <a:gd name="T46" fmla="*/ 114 w 709"/>
                <a:gd name="T47" fmla="*/ 369 h 369"/>
                <a:gd name="T48" fmla="*/ 199 w 709"/>
                <a:gd name="T49" fmla="*/ 369 h 369"/>
                <a:gd name="T50" fmla="*/ 227 w 709"/>
                <a:gd name="T51" fmla="*/ 312 h 369"/>
                <a:gd name="T52" fmla="*/ 312 w 709"/>
                <a:gd name="T53" fmla="*/ 340 h 369"/>
                <a:gd name="T54" fmla="*/ 369 w 709"/>
                <a:gd name="T55" fmla="*/ 312 h 369"/>
                <a:gd name="T56" fmla="*/ 454 w 709"/>
                <a:gd name="T57" fmla="*/ 340 h 369"/>
                <a:gd name="T58" fmla="*/ 482 w 709"/>
                <a:gd name="T59" fmla="*/ 312 h 369"/>
                <a:gd name="T60" fmla="*/ 539 w 709"/>
                <a:gd name="T61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9" h="369">
                  <a:moveTo>
                    <a:pt x="539" y="340"/>
                  </a:moveTo>
                  <a:lnTo>
                    <a:pt x="539" y="255"/>
                  </a:lnTo>
                  <a:lnTo>
                    <a:pt x="511" y="227"/>
                  </a:lnTo>
                  <a:lnTo>
                    <a:pt x="596" y="142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709" y="142"/>
                  </a:lnTo>
                  <a:lnTo>
                    <a:pt x="596" y="57"/>
                  </a:lnTo>
                  <a:lnTo>
                    <a:pt x="454" y="85"/>
                  </a:lnTo>
                  <a:lnTo>
                    <a:pt x="425" y="0"/>
                  </a:lnTo>
                  <a:lnTo>
                    <a:pt x="369" y="28"/>
                  </a:lnTo>
                  <a:lnTo>
                    <a:pt x="312" y="0"/>
                  </a:lnTo>
                  <a:lnTo>
                    <a:pt x="170" y="28"/>
                  </a:lnTo>
                  <a:lnTo>
                    <a:pt x="142" y="85"/>
                  </a:lnTo>
                  <a:lnTo>
                    <a:pt x="142" y="142"/>
                  </a:lnTo>
                  <a:lnTo>
                    <a:pt x="85" y="199"/>
                  </a:lnTo>
                  <a:lnTo>
                    <a:pt x="170" y="199"/>
                  </a:lnTo>
                  <a:lnTo>
                    <a:pt x="142" y="227"/>
                  </a:lnTo>
                  <a:lnTo>
                    <a:pt x="170" y="255"/>
                  </a:lnTo>
                  <a:lnTo>
                    <a:pt x="85" y="312"/>
                  </a:lnTo>
                  <a:lnTo>
                    <a:pt x="57" y="284"/>
                  </a:lnTo>
                  <a:lnTo>
                    <a:pt x="29" y="312"/>
                  </a:lnTo>
                  <a:lnTo>
                    <a:pt x="0" y="340"/>
                  </a:lnTo>
                  <a:lnTo>
                    <a:pt x="114" y="369"/>
                  </a:lnTo>
                  <a:lnTo>
                    <a:pt x="199" y="369"/>
                  </a:lnTo>
                  <a:lnTo>
                    <a:pt x="227" y="312"/>
                  </a:lnTo>
                  <a:lnTo>
                    <a:pt x="312" y="340"/>
                  </a:lnTo>
                  <a:lnTo>
                    <a:pt x="369" y="312"/>
                  </a:lnTo>
                  <a:lnTo>
                    <a:pt x="454" y="340"/>
                  </a:lnTo>
                  <a:lnTo>
                    <a:pt x="482" y="312"/>
                  </a:lnTo>
                  <a:lnTo>
                    <a:pt x="539" y="34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8" name="Freeform 728"/>
            <p:cNvSpPr>
              <a:spLocks/>
            </p:cNvSpPr>
            <p:nvPr/>
          </p:nvSpPr>
          <p:spPr bwMode="auto">
            <a:xfrm>
              <a:off x="6669" y="4356"/>
              <a:ext cx="368" cy="482"/>
            </a:xfrm>
            <a:custGeom>
              <a:avLst/>
              <a:gdLst>
                <a:gd name="T0" fmla="*/ 198 w 368"/>
                <a:gd name="T1" fmla="*/ 482 h 482"/>
                <a:gd name="T2" fmla="*/ 56 w 368"/>
                <a:gd name="T3" fmla="*/ 341 h 482"/>
                <a:gd name="T4" fmla="*/ 56 w 368"/>
                <a:gd name="T5" fmla="*/ 312 h 482"/>
                <a:gd name="T6" fmla="*/ 28 w 368"/>
                <a:gd name="T7" fmla="*/ 312 h 482"/>
                <a:gd name="T8" fmla="*/ 28 w 368"/>
                <a:gd name="T9" fmla="*/ 227 h 482"/>
                <a:gd name="T10" fmla="*/ 0 w 368"/>
                <a:gd name="T11" fmla="*/ 199 h 482"/>
                <a:gd name="T12" fmla="*/ 85 w 368"/>
                <a:gd name="T13" fmla="*/ 114 h 482"/>
                <a:gd name="T14" fmla="*/ 113 w 368"/>
                <a:gd name="T15" fmla="*/ 142 h 482"/>
                <a:gd name="T16" fmla="*/ 170 w 368"/>
                <a:gd name="T17" fmla="*/ 142 h 482"/>
                <a:gd name="T18" fmla="*/ 198 w 368"/>
                <a:gd name="T19" fmla="*/ 114 h 482"/>
                <a:gd name="T20" fmla="*/ 85 w 368"/>
                <a:gd name="T21" fmla="*/ 29 h 482"/>
                <a:gd name="T22" fmla="*/ 170 w 368"/>
                <a:gd name="T23" fmla="*/ 29 h 482"/>
                <a:gd name="T24" fmla="*/ 198 w 368"/>
                <a:gd name="T25" fmla="*/ 0 h 482"/>
                <a:gd name="T26" fmla="*/ 283 w 368"/>
                <a:gd name="T27" fmla="*/ 29 h 482"/>
                <a:gd name="T28" fmla="*/ 283 w 368"/>
                <a:gd name="T29" fmla="*/ 57 h 482"/>
                <a:gd name="T30" fmla="*/ 255 w 368"/>
                <a:gd name="T31" fmla="*/ 114 h 482"/>
                <a:gd name="T32" fmla="*/ 283 w 368"/>
                <a:gd name="T33" fmla="*/ 199 h 482"/>
                <a:gd name="T34" fmla="*/ 368 w 368"/>
                <a:gd name="T35" fmla="*/ 199 h 482"/>
                <a:gd name="T36" fmla="*/ 368 w 368"/>
                <a:gd name="T37" fmla="*/ 312 h 482"/>
                <a:gd name="T38" fmla="*/ 311 w 368"/>
                <a:gd name="T39" fmla="*/ 341 h 482"/>
                <a:gd name="T40" fmla="*/ 340 w 368"/>
                <a:gd name="T41" fmla="*/ 426 h 482"/>
                <a:gd name="T42" fmla="*/ 226 w 368"/>
                <a:gd name="T43" fmla="*/ 426 h 482"/>
                <a:gd name="T44" fmla="*/ 198 w 368"/>
                <a:gd name="T45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8" h="482">
                  <a:moveTo>
                    <a:pt x="198" y="482"/>
                  </a:moveTo>
                  <a:lnTo>
                    <a:pt x="56" y="341"/>
                  </a:lnTo>
                  <a:lnTo>
                    <a:pt x="56" y="312"/>
                  </a:lnTo>
                  <a:lnTo>
                    <a:pt x="28" y="312"/>
                  </a:lnTo>
                  <a:lnTo>
                    <a:pt x="28" y="227"/>
                  </a:lnTo>
                  <a:lnTo>
                    <a:pt x="0" y="199"/>
                  </a:lnTo>
                  <a:lnTo>
                    <a:pt x="85" y="114"/>
                  </a:lnTo>
                  <a:lnTo>
                    <a:pt x="113" y="142"/>
                  </a:lnTo>
                  <a:lnTo>
                    <a:pt x="170" y="142"/>
                  </a:lnTo>
                  <a:lnTo>
                    <a:pt x="198" y="114"/>
                  </a:lnTo>
                  <a:lnTo>
                    <a:pt x="85" y="29"/>
                  </a:lnTo>
                  <a:lnTo>
                    <a:pt x="170" y="29"/>
                  </a:lnTo>
                  <a:lnTo>
                    <a:pt x="198" y="0"/>
                  </a:lnTo>
                  <a:lnTo>
                    <a:pt x="283" y="29"/>
                  </a:lnTo>
                  <a:lnTo>
                    <a:pt x="283" y="57"/>
                  </a:lnTo>
                  <a:lnTo>
                    <a:pt x="255" y="114"/>
                  </a:lnTo>
                  <a:lnTo>
                    <a:pt x="283" y="199"/>
                  </a:lnTo>
                  <a:lnTo>
                    <a:pt x="368" y="199"/>
                  </a:lnTo>
                  <a:lnTo>
                    <a:pt x="368" y="312"/>
                  </a:lnTo>
                  <a:lnTo>
                    <a:pt x="311" y="341"/>
                  </a:lnTo>
                  <a:lnTo>
                    <a:pt x="340" y="426"/>
                  </a:lnTo>
                  <a:lnTo>
                    <a:pt x="226" y="426"/>
                  </a:lnTo>
                  <a:lnTo>
                    <a:pt x="198" y="48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69" name="Freeform 729"/>
            <p:cNvSpPr>
              <a:spLocks/>
            </p:cNvSpPr>
            <p:nvPr/>
          </p:nvSpPr>
          <p:spPr bwMode="auto">
            <a:xfrm>
              <a:off x="2586" y="5122"/>
              <a:ext cx="851" cy="794"/>
            </a:xfrm>
            <a:custGeom>
              <a:avLst/>
              <a:gdLst>
                <a:gd name="T0" fmla="*/ 851 w 851"/>
                <a:gd name="T1" fmla="*/ 482 h 794"/>
                <a:gd name="T2" fmla="*/ 794 w 851"/>
                <a:gd name="T3" fmla="*/ 368 h 794"/>
                <a:gd name="T4" fmla="*/ 822 w 851"/>
                <a:gd name="T5" fmla="*/ 283 h 794"/>
                <a:gd name="T6" fmla="*/ 766 w 851"/>
                <a:gd name="T7" fmla="*/ 255 h 794"/>
                <a:gd name="T8" fmla="*/ 737 w 851"/>
                <a:gd name="T9" fmla="*/ 170 h 794"/>
                <a:gd name="T10" fmla="*/ 652 w 851"/>
                <a:gd name="T11" fmla="*/ 142 h 794"/>
                <a:gd name="T12" fmla="*/ 652 w 851"/>
                <a:gd name="T13" fmla="*/ 57 h 794"/>
                <a:gd name="T14" fmla="*/ 596 w 851"/>
                <a:gd name="T15" fmla="*/ 57 h 794"/>
                <a:gd name="T16" fmla="*/ 596 w 851"/>
                <a:gd name="T17" fmla="*/ 0 h 794"/>
                <a:gd name="T18" fmla="*/ 482 w 851"/>
                <a:gd name="T19" fmla="*/ 57 h 794"/>
                <a:gd name="T20" fmla="*/ 397 w 851"/>
                <a:gd name="T21" fmla="*/ 28 h 794"/>
                <a:gd name="T22" fmla="*/ 312 w 851"/>
                <a:gd name="T23" fmla="*/ 57 h 794"/>
                <a:gd name="T24" fmla="*/ 255 w 851"/>
                <a:gd name="T25" fmla="*/ 28 h 794"/>
                <a:gd name="T26" fmla="*/ 142 w 851"/>
                <a:gd name="T27" fmla="*/ 85 h 794"/>
                <a:gd name="T28" fmla="*/ 85 w 851"/>
                <a:gd name="T29" fmla="*/ 57 h 794"/>
                <a:gd name="T30" fmla="*/ 57 w 851"/>
                <a:gd name="T31" fmla="*/ 85 h 794"/>
                <a:gd name="T32" fmla="*/ 85 w 851"/>
                <a:gd name="T33" fmla="*/ 113 h 794"/>
                <a:gd name="T34" fmla="*/ 85 w 851"/>
                <a:gd name="T35" fmla="*/ 170 h 794"/>
                <a:gd name="T36" fmla="*/ 0 w 851"/>
                <a:gd name="T37" fmla="*/ 227 h 794"/>
                <a:gd name="T38" fmla="*/ 57 w 851"/>
                <a:gd name="T39" fmla="*/ 340 h 794"/>
                <a:gd name="T40" fmla="*/ 57 w 851"/>
                <a:gd name="T41" fmla="*/ 425 h 794"/>
                <a:gd name="T42" fmla="*/ 29 w 851"/>
                <a:gd name="T43" fmla="*/ 539 h 794"/>
                <a:gd name="T44" fmla="*/ 85 w 851"/>
                <a:gd name="T45" fmla="*/ 567 h 794"/>
                <a:gd name="T46" fmla="*/ 85 w 851"/>
                <a:gd name="T47" fmla="*/ 595 h 794"/>
                <a:gd name="T48" fmla="*/ 142 w 851"/>
                <a:gd name="T49" fmla="*/ 595 h 794"/>
                <a:gd name="T50" fmla="*/ 142 w 851"/>
                <a:gd name="T51" fmla="*/ 624 h 794"/>
                <a:gd name="T52" fmla="*/ 227 w 851"/>
                <a:gd name="T53" fmla="*/ 652 h 794"/>
                <a:gd name="T54" fmla="*/ 227 w 851"/>
                <a:gd name="T55" fmla="*/ 680 h 794"/>
                <a:gd name="T56" fmla="*/ 255 w 851"/>
                <a:gd name="T57" fmla="*/ 709 h 794"/>
                <a:gd name="T58" fmla="*/ 255 w 851"/>
                <a:gd name="T59" fmla="*/ 737 h 794"/>
                <a:gd name="T60" fmla="*/ 312 w 851"/>
                <a:gd name="T61" fmla="*/ 765 h 794"/>
                <a:gd name="T62" fmla="*/ 369 w 851"/>
                <a:gd name="T63" fmla="*/ 794 h 794"/>
                <a:gd name="T64" fmla="*/ 397 w 851"/>
                <a:gd name="T65" fmla="*/ 765 h 794"/>
                <a:gd name="T66" fmla="*/ 510 w 851"/>
                <a:gd name="T67" fmla="*/ 652 h 794"/>
                <a:gd name="T68" fmla="*/ 539 w 851"/>
                <a:gd name="T69" fmla="*/ 539 h 794"/>
                <a:gd name="T70" fmla="*/ 624 w 851"/>
                <a:gd name="T71" fmla="*/ 510 h 794"/>
                <a:gd name="T72" fmla="*/ 709 w 851"/>
                <a:gd name="T73" fmla="*/ 539 h 794"/>
                <a:gd name="T74" fmla="*/ 851 w 851"/>
                <a:gd name="T75" fmla="*/ 482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1" h="794">
                  <a:moveTo>
                    <a:pt x="851" y="482"/>
                  </a:moveTo>
                  <a:lnTo>
                    <a:pt x="794" y="368"/>
                  </a:lnTo>
                  <a:lnTo>
                    <a:pt x="822" y="283"/>
                  </a:lnTo>
                  <a:lnTo>
                    <a:pt x="766" y="255"/>
                  </a:lnTo>
                  <a:lnTo>
                    <a:pt x="737" y="170"/>
                  </a:lnTo>
                  <a:lnTo>
                    <a:pt x="652" y="142"/>
                  </a:lnTo>
                  <a:lnTo>
                    <a:pt x="652" y="57"/>
                  </a:lnTo>
                  <a:lnTo>
                    <a:pt x="596" y="57"/>
                  </a:lnTo>
                  <a:lnTo>
                    <a:pt x="596" y="0"/>
                  </a:lnTo>
                  <a:lnTo>
                    <a:pt x="482" y="57"/>
                  </a:lnTo>
                  <a:lnTo>
                    <a:pt x="397" y="28"/>
                  </a:lnTo>
                  <a:lnTo>
                    <a:pt x="312" y="57"/>
                  </a:lnTo>
                  <a:lnTo>
                    <a:pt x="255" y="28"/>
                  </a:lnTo>
                  <a:lnTo>
                    <a:pt x="142" y="85"/>
                  </a:lnTo>
                  <a:lnTo>
                    <a:pt x="85" y="57"/>
                  </a:lnTo>
                  <a:lnTo>
                    <a:pt x="57" y="85"/>
                  </a:lnTo>
                  <a:lnTo>
                    <a:pt x="85" y="113"/>
                  </a:lnTo>
                  <a:lnTo>
                    <a:pt x="85" y="170"/>
                  </a:lnTo>
                  <a:lnTo>
                    <a:pt x="0" y="227"/>
                  </a:lnTo>
                  <a:lnTo>
                    <a:pt x="57" y="340"/>
                  </a:lnTo>
                  <a:lnTo>
                    <a:pt x="57" y="425"/>
                  </a:lnTo>
                  <a:lnTo>
                    <a:pt x="29" y="539"/>
                  </a:lnTo>
                  <a:lnTo>
                    <a:pt x="85" y="567"/>
                  </a:lnTo>
                  <a:lnTo>
                    <a:pt x="85" y="595"/>
                  </a:lnTo>
                  <a:lnTo>
                    <a:pt x="142" y="595"/>
                  </a:lnTo>
                  <a:lnTo>
                    <a:pt x="142" y="624"/>
                  </a:lnTo>
                  <a:lnTo>
                    <a:pt x="227" y="652"/>
                  </a:lnTo>
                  <a:lnTo>
                    <a:pt x="227" y="680"/>
                  </a:lnTo>
                  <a:lnTo>
                    <a:pt x="255" y="709"/>
                  </a:lnTo>
                  <a:lnTo>
                    <a:pt x="255" y="737"/>
                  </a:lnTo>
                  <a:lnTo>
                    <a:pt x="312" y="765"/>
                  </a:lnTo>
                  <a:lnTo>
                    <a:pt x="369" y="794"/>
                  </a:lnTo>
                  <a:lnTo>
                    <a:pt x="397" y="765"/>
                  </a:lnTo>
                  <a:lnTo>
                    <a:pt x="510" y="652"/>
                  </a:lnTo>
                  <a:lnTo>
                    <a:pt x="539" y="539"/>
                  </a:lnTo>
                  <a:lnTo>
                    <a:pt x="624" y="510"/>
                  </a:lnTo>
                  <a:lnTo>
                    <a:pt x="709" y="539"/>
                  </a:lnTo>
                  <a:lnTo>
                    <a:pt x="851" y="48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0" name="Freeform 730"/>
            <p:cNvSpPr>
              <a:spLocks/>
            </p:cNvSpPr>
            <p:nvPr/>
          </p:nvSpPr>
          <p:spPr bwMode="auto">
            <a:xfrm>
              <a:off x="3153" y="5008"/>
              <a:ext cx="879" cy="596"/>
            </a:xfrm>
            <a:custGeom>
              <a:avLst/>
              <a:gdLst>
                <a:gd name="T0" fmla="*/ 284 w 879"/>
                <a:gd name="T1" fmla="*/ 596 h 596"/>
                <a:gd name="T2" fmla="*/ 227 w 879"/>
                <a:gd name="T3" fmla="*/ 482 h 596"/>
                <a:gd name="T4" fmla="*/ 255 w 879"/>
                <a:gd name="T5" fmla="*/ 397 h 596"/>
                <a:gd name="T6" fmla="*/ 199 w 879"/>
                <a:gd name="T7" fmla="*/ 369 h 596"/>
                <a:gd name="T8" fmla="*/ 170 w 879"/>
                <a:gd name="T9" fmla="*/ 284 h 596"/>
                <a:gd name="T10" fmla="*/ 85 w 879"/>
                <a:gd name="T11" fmla="*/ 256 h 596"/>
                <a:gd name="T12" fmla="*/ 85 w 879"/>
                <a:gd name="T13" fmla="*/ 171 h 596"/>
                <a:gd name="T14" fmla="*/ 29 w 879"/>
                <a:gd name="T15" fmla="*/ 171 h 596"/>
                <a:gd name="T16" fmla="*/ 29 w 879"/>
                <a:gd name="T17" fmla="*/ 114 h 596"/>
                <a:gd name="T18" fmla="*/ 0 w 879"/>
                <a:gd name="T19" fmla="*/ 57 h 596"/>
                <a:gd name="T20" fmla="*/ 29 w 879"/>
                <a:gd name="T21" fmla="*/ 0 h 596"/>
                <a:gd name="T22" fmla="*/ 85 w 879"/>
                <a:gd name="T23" fmla="*/ 86 h 596"/>
                <a:gd name="T24" fmla="*/ 170 w 879"/>
                <a:gd name="T25" fmla="*/ 86 h 596"/>
                <a:gd name="T26" fmla="*/ 227 w 879"/>
                <a:gd name="T27" fmla="*/ 57 h 596"/>
                <a:gd name="T28" fmla="*/ 340 w 879"/>
                <a:gd name="T29" fmla="*/ 57 h 596"/>
                <a:gd name="T30" fmla="*/ 454 w 879"/>
                <a:gd name="T31" fmla="*/ 0 h 596"/>
                <a:gd name="T32" fmla="*/ 482 w 879"/>
                <a:gd name="T33" fmla="*/ 57 h 596"/>
                <a:gd name="T34" fmla="*/ 624 w 879"/>
                <a:gd name="T35" fmla="*/ 29 h 596"/>
                <a:gd name="T36" fmla="*/ 681 w 879"/>
                <a:gd name="T37" fmla="*/ 0 h 596"/>
                <a:gd name="T38" fmla="*/ 851 w 879"/>
                <a:gd name="T39" fmla="*/ 29 h 596"/>
                <a:gd name="T40" fmla="*/ 879 w 879"/>
                <a:gd name="T41" fmla="*/ 114 h 596"/>
                <a:gd name="T42" fmla="*/ 851 w 879"/>
                <a:gd name="T43" fmla="*/ 142 h 596"/>
                <a:gd name="T44" fmla="*/ 851 w 879"/>
                <a:gd name="T45" fmla="*/ 256 h 596"/>
                <a:gd name="T46" fmla="*/ 737 w 879"/>
                <a:gd name="T47" fmla="*/ 341 h 596"/>
                <a:gd name="T48" fmla="*/ 681 w 879"/>
                <a:gd name="T49" fmla="*/ 312 h 596"/>
                <a:gd name="T50" fmla="*/ 454 w 879"/>
                <a:gd name="T51" fmla="*/ 397 h 596"/>
                <a:gd name="T52" fmla="*/ 369 w 879"/>
                <a:gd name="T53" fmla="*/ 454 h 596"/>
                <a:gd name="T54" fmla="*/ 284 w 879"/>
                <a:gd name="T55" fmla="*/ 59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79" h="596">
                  <a:moveTo>
                    <a:pt x="284" y="596"/>
                  </a:moveTo>
                  <a:lnTo>
                    <a:pt x="227" y="482"/>
                  </a:lnTo>
                  <a:lnTo>
                    <a:pt x="255" y="397"/>
                  </a:lnTo>
                  <a:lnTo>
                    <a:pt x="199" y="369"/>
                  </a:lnTo>
                  <a:lnTo>
                    <a:pt x="170" y="284"/>
                  </a:lnTo>
                  <a:lnTo>
                    <a:pt x="85" y="256"/>
                  </a:lnTo>
                  <a:lnTo>
                    <a:pt x="85" y="171"/>
                  </a:lnTo>
                  <a:lnTo>
                    <a:pt x="29" y="171"/>
                  </a:lnTo>
                  <a:lnTo>
                    <a:pt x="29" y="114"/>
                  </a:lnTo>
                  <a:lnTo>
                    <a:pt x="0" y="57"/>
                  </a:lnTo>
                  <a:lnTo>
                    <a:pt x="29" y="0"/>
                  </a:lnTo>
                  <a:lnTo>
                    <a:pt x="85" y="86"/>
                  </a:lnTo>
                  <a:lnTo>
                    <a:pt x="170" y="86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454" y="0"/>
                  </a:lnTo>
                  <a:lnTo>
                    <a:pt x="482" y="57"/>
                  </a:lnTo>
                  <a:lnTo>
                    <a:pt x="624" y="29"/>
                  </a:lnTo>
                  <a:lnTo>
                    <a:pt x="681" y="0"/>
                  </a:lnTo>
                  <a:lnTo>
                    <a:pt x="851" y="29"/>
                  </a:lnTo>
                  <a:lnTo>
                    <a:pt x="879" y="114"/>
                  </a:lnTo>
                  <a:lnTo>
                    <a:pt x="851" y="142"/>
                  </a:lnTo>
                  <a:lnTo>
                    <a:pt x="851" y="256"/>
                  </a:lnTo>
                  <a:lnTo>
                    <a:pt x="737" y="341"/>
                  </a:lnTo>
                  <a:lnTo>
                    <a:pt x="681" y="312"/>
                  </a:lnTo>
                  <a:lnTo>
                    <a:pt x="454" y="397"/>
                  </a:lnTo>
                  <a:lnTo>
                    <a:pt x="369" y="454"/>
                  </a:lnTo>
                  <a:lnTo>
                    <a:pt x="284" y="59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2" name="Freeform 732"/>
            <p:cNvSpPr>
              <a:spLocks/>
            </p:cNvSpPr>
            <p:nvPr/>
          </p:nvSpPr>
          <p:spPr bwMode="auto">
            <a:xfrm>
              <a:off x="2359" y="4668"/>
              <a:ext cx="823" cy="539"/>
            </a:xfrm>
            <a:custGeom>
              <a:avLst/>
              <a:gdLst>
                <a:gd name="T0" fmla="*/ 284 w 823"/>
                <a:gd name="T1" fmla="*/ 539 h 539"/>
                <a:gd name="T2" fmla="*/ 312 w 823"/>
                <a:gd name="T3" fmla="*/ 511 h 539"/>
                <a:gd name="T4" fmla="*/ 369 w 823"/>
                <a:gd name="T5" fmla="*/ 539 h 539"/>
                <a:gd name="T6" fmla="*/ 482 w 823"/>
                <a:gd name="T7" fmla="*/ 482 h 539"/>
                <a:gd name="T8" fmla="*/ 539 w 823"/>
                <a:gd name="T9" fmla="*/ 511 h 539"/>
                <a:gd name="T10" fmla="*/ 624 w 823"/>
                <a:gd name="T11" fmla="*/ 482 h 539"/>
                <a:gd name="T12" fmla="*/ 709 w 823"/>
                <a:gd name="T13" fmla="*/ 511 h 539"/>
                <a:gd name="T14" fmla="*/ 823 w 823"/>
                <a:gd name="T15" fmla="*/ 454 h 539"/>
                <a:gd name="T16" fmla="*/ 794 w 823"/>
                <a:gd name="T17" fmla="*/ 397 h 539"/>
                <a:gd name="T18" fmla="*/ 823 w 823"/>
                <a:gd name="T19" fmla="*/ 340 h 539"/>
                <a:gd name="T20" fmla="*/ 823 w 823"/>
                <a:gd name="T21" fmla="*/ 255 h 539"/>
                <a:gd name="T22" fmla="*/ 794 w 823"/>
                <a:gd name="T23" fmla="*/ 227 h 539"/>
                <a:gd name="T24" fmla="*/ 823 w 823"/>
                <a:gd name="T25" fmla="*/ 142 h 539"/>
                <a:gd name="T26" fmla="*/ 766 w 823"/>
                <a:gd name="T27" fmla="*/ 142 h 539"/>
                <a:gd name="T28" fmla="*/ 737 w 823"/>
                <a:gd name="T29" fmla="*/ 114 h 539"/>
                <a:gd name="T30" fmla="*/ 709 w 823"/>
                <a:gd name="T31" fmla="*/ 142 h 539"/>
                <a:gd name="T32" fmla="*/ 709 w 823"/>
                <a:gd name="T33" fmla="*/ 85 h 539"/>
                <a:gd name="T34" fmla="*/ 652 w 823"/>
                <a:gd name="T35" fmla="*/ 57 h 539"/>
                <a:gd name="T36" fmla="*/ 596 w 823"/>
                <a:gd name="T37" fmla="*/ 0 h 539"/>
                <a:gd name="T38" fmla="*/ 482 w 823"/>
                <a:gd name="T39" fmla="*/ 29 h 539"/>
                <a:gd name="T40" fmla="*/ 454 w 823"/>
                <a:gd name="T41" fmla="*/ 85 h 539"/>
                <a:gd name="T42" fmla="*/ 312 w 823"/>
                <a:gd name="T43" fmla="*/ 85 h 539"/>
                <a:gd name="T44" fmla="*/ 256 w 823"/>
                <a:gd name="T45" fmla="*/ 57 h 539"/>
                <a:gd name="T46" fmla="*/ 199 w 823"/>
                <a:gd name="T47" fmla="*/ 114 h 539"/>
                <a:gd name="T48" fmla="*/ 256 w 823"/>
                <a:gd name="T49" fmla="*/ 199 h 539"/>
                <a:gd name="T50" fmla="*/ 256 w 823"/>
                <a:gd name="T51" fmla="*/ 227 h 539"/>
                <a:gd name="T52" fmla="*/ 142 w 823"/>
                <a:gd name="T53" fmla="*/ 255 h 539"/>
                <a:gd name="T54" fmla="*/ 142 w 823"/>
                <a:gd name="T55" fmla="*/ 312 h 539"/>
                <a:gd name="T56" fmla="*/ 57 w 823"/>
                <a:gd name="T57" fmla="*/ 255 h 539"/>
                <a:gd name="T58" fmla="*/ 57 w 823"/>
                <a:gd name="T59" fmla="*/ 199 h 539"/>
                <a:gd name="T60" fmla="*/ 29 w 823"/>
                <a:gd name="T61" fmla="*/ 199 h 539"/>
                <a:gd name="T62" fmla="*/ 0 w 823"/>
                <a:gd name="T63" fmla="*/ 255 h 539"/>
                <a:gd name="T64" fmla="*/ 29 w 823"/>
                <a:gd name="T65" fmla="*/ 312 h 539"/>
                <a:gd name="T66" fmla="*/ 85 w 823"/>
                <a:gd name="T67" fmla="*/ 340 h 539"/>
                <a:gd name="T68" fmla="*/ 114 w 823"/>
                <a:gd name="T69" fmla="*/ 426 h 539"/>
                <a:gd name="T70" fmla="*/ 199 w 823"/>
                <a:gd name="T71" fmla="*/ 454 h 539"/>
                <a:gd name="T72" fmla="*/ 256 w 823"/>
                <a:gd name="T73" fmla="*/ 454 h 539"/>
                <a:gd name="T74" fmla="*/ 284 w 823"/>
                <a:gd name="T75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23" h="539">
                  <a:moveTo>
                    <a:pt x="284" y="539"/>
                  </a:moveTo>
                  <a:lnTo>
                    <a:pt x="312" y="511"/>
                  </a:lnTo>
                  <a:lnTo>
                    <a:pt x="369" y="539"/>
                  </a:lnTo>
                  <a:lnTo>
                    <a:pt x="482" y="482"/>
                  </a:lnTo>
                  <a:lnTo>
                    <a:pt x="539" y="511"/>
                  </a:lnTo>
                  <a:lnTo>
                    <a:pt x="624" y="482"/>
                  </a:lnTo>
                  <a:lnTo>
                    <a:pt x="709" y="511"/>
                  </a:lnTo>
                  <a:lnTo>
                    <a:pt x="823" y="454"/>
                  </a:lnTo>
                  <a:lnTo>
                    <a:pt x="794" y="397"/>
                  </a:lnTo>
                  <a:lnTo>
                    <a:pt x="823" y="340"/>
                  </a:lnTo>
                  <a:lnTo>
                    <a:pt x="823" y="255"/>
                  </a:lnTo>
                  <a:lnTo>
                    <a:pt x="794" y="227"/>
                  </a:lnTo>
                  <a:lnTo>
                    <a:pt x="823" y="142"/>
                  </a:lnTo>
                  <a:lnTo>
                    <a:pt x="766" y="142"/>
                  </a:lnTo>
                  <a:lnTo>
                    <a:pt x="737" y="114"/>
                  </a:lnTo>
                  <a:lnTo>
                    <a:pt x="709" y="142"/>
                  </a:lnTo>
                  <a:lnTo>
                    <a:pt x="709" y="85"/>
                  </a:lnTo>
                  <a:lnTo>
                    <a:pt x="652" y="57"/>
                  </a:lnTo>
                  <a:lnTo>
                    <a:pt x="596" y="0"/>
                  </a:lnTo>
                  <a:lnTo>
                    <a:pt x="482" y="29"/>
                  </a:lnTo>
                  <a:lnTo>
                    <a:pt x="454" y="85"/>
                  </a:lnTo>
                  <a:lnTo>
                    <a:pt x="312" y="85"/>
                  </a:lnTo>
                  <a:lnTo>
                    <a:pt x="256" y="57"/>
                  </a:lnTo>
                  <a:lnTo>
                    <a:pt x="199" y="114"/>
                  </a:lnTo>
                  <a:lnTo>
                    <a:pt x="256" y="199"/>
                  </a:lnTo>
                  <a:lnTo>
                    <a:pt x="256" y="227"/>
                  </a:lnTo>
                  <a:lnTo>
                    <a:pt x="142" y="255"/>
                  </a:lnTo>
                  <a:lnTo>
                    <a:pt x="142" y="312"/>
                  </a:lnTo>
                  <a:lnTo>
                    <a:pt x="57" y="255"/>
                  </a:lnTo>
                  <a:lnTo>
                    <a:pt x="57" y="199"/>
                  </a:lnTo>
                  <a:lnTo>
                    <a:pt x="29" y="199"/>
                  </a:lnTo>
                  <a:lnTo>
                    <a:pt x="0" y="255"/>
                  </a:lnTo>
                  <a:lnTo>
                    <a:pt x="29" y="312"/>
                  </a:lnTo>
                  <a:lnTo>
                    <a:pt x="85" y="340"/>
                  </a:lnTo>
                  <a:lnTo>
                    <a:pt x="114" y="426"/>
                  </a:lnTo>
                  <a:lnTo>
                    <a:pt x="199" y="454"/>
                  </a:lnTo>
                  <a:lnTo>
                    <a:pt x="256" y="454"/>
                  </a:lnTo>
                  <a:lnTo>
                    <a:pt x="284" y="53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3" name="Freeform 733"/>
            <p:cNvSpPr>
              <a:spLocks/>
            </p:cNvSpPr>
            <p:nvPr/>
          </p:nvSpPr>
          <p:spPr bwMode="auto">
            <a:xfrm>
              <a:off x="2473" y="4243"/>
              <a:ext cx="1105" cy="851"/>
            </a:xfrm>
            <a:custGeom>
              <a:avLst/>
              <a:gdLst>
                <a:gd name="T0" fmla="*/ 142 w 1105"/>
                <a:gd name="T1" fmla="*/ 482 h 851"/>
                <a:gd name="T2" fmla="*/ 198 w 1105"/>
                <a:gd name="T3" fmla="*/ 510 h 851"/>
                <a:gd name="T4" fmla="*/ 340 w 1105"/>
                <a:gd name="T5" fmla="*/ 510 h 851"/>
                <a:gd name="T6" fmla="*/ 368 w 1105"/>
                <a:gd name="T7" fmla="*/ 454 h 851"/>
                <a:gd name="T8" fmla="*/ 482 w 1105"/>
                <a:gd name="T9" fmla="*/ 425 h 851"/>
                <a:gd name="T10" fmla="*/ 538 w 1105"/>
                <a:gd name="T11" fmla="*/ 482 h 851"/>
                <a:gd name="T12" fmla="*/ 595 w 1105"/>
                <a:gd name="T13" fmla="*/ 510 h 851"/>
                <a:gd name="T14" fmla="*/ 595 w 1105"/>
                <a:gd name="T15" fmla="*/ 567 h 851"/>
                <a:gd name="T16" fmla="*/ 623 w 1105"/>
                <a:gd name="T17" fmla="*/ 539 h 851"/>
                <a:gd name="T18" fmla="*/ 652 w 1105"/>
                <a:gd name="T19" fmla="*/ 567 h 851"/>
                <a:gd name="T20" fmla="*/ 709 w 1105"/>
                <a:gd name="T21" fmla="*/ 567 h 851"/>
                <a:gd name="T22" fmla="*/ 680 w 1105"/>
                <a:gd name="T23" fmla="*/ 652 h 851"/>
                <a:gd name="T24" fmla="*/ 709 w 1105"/>
                <a:gd name="T25" fmla="*/ 680 h 851"/>
                <a:gd name="T26" fmla="*/ 709 w 1105"/>
                <a:gd name="T27" fmla="*/ 765 h 851"/>
                <a:gd name="T28" fmla="*/ 765 w 1105"/>
                <a:gd name="T29" fmla="*/ 851 h 851"/>
                <a:gd name="T30" fmla="*/ 850 w 1105"/>
                <a:gd name="T31" fmla="*/ 851 h 851"/>
                <a:gd name="T32" fmla="*/ 907 w 1105"/>
                <a:gd name="T33" fmla="*/ 822 h 851"/>
                <a:gd name="T34" fmla="*/ 964 w 1105"/>
                <a:gd name="T35" fmla="*/ 737 h 851"/>
                <a:gd name="T36" fmla="*/ 964 w 1105"/>
                <a:gd name="T37" fmla="*/ 624 h 851"/>
                <a:gd name="T38" fmla="*/ 992 w 1105"/>
                <a:gd name="T39" fmla="*/ 397 h 851"/>
                <a:gd name="T40" fmla="*/ 1105 w 1105"/>
                <a:gd name="T41" fmla="*/ 312 h 851"/>
                <a:gd name="T42" fmla="*/ 1077 w 1105"/>
                <a:gd name="T43" fmla="*/ 284 h 851"/>
                <a:gd name="T44" fmla="*/ 765 w 1105"/>
                <a:gd name="T45" fmla="*/ 369 h 851"/>
                <a:gd name="T46" fmla="*/ 765 w 1105"/>
                <a:gd name="T47" fmla="*/ 312 h 851"/>
                <a:gd name="T48" fmla="*/ 765 w 1105"/>
                <a:gd name="T49" fmla="*/ 284 h 851"/>
                <a:gd name="T50" fmla="*/ 652 w 1105"/>
                <a:gd name="T51" fmla="*/ 142 h 851"/>
                <a:gd name="T52" fmla="*/ 652 w 1105"/>
                <a:gd name="T53" fmla="*/ 57 h 851"/>
                <a:gd name="T54" fmla="*/ 595 w 1105"/>
                <a:gd name="T55" fmla="*/ 28 h 851"/>
                <a:gd name="T56" fmla="*/ 425 w 1105"/>
                <a:gd name="T57" fmla="*/ 85 h 851"/>
                <a:gd name="T58" fmla="*/ 397 w 1105"/>
                <a:gd name="T59" fmla="*/ 57 h 851"/>
                <a:gd name="T60" fmla="*/ 368 w 1105"/>
                <a:gd name="T61" fmla="*/ 85 h 851"/>
                <a:gd name="T62" fmla="*/ 340 w 1105"/>
                <a:gd name="T63" fmla="*/ 57 h 851"/>
                <a:gd name="T64" fmla="*/ 255 w 1105"/>
                <a:gd name="T65" fmla="*/ 57 h 851"/>
                <a:gd name="T66" fmla="*/ 198 w 1105"/>
                <a:gd name="T67" fmla="*/ 0 h 851"/>
                <a:gd name="T68" fmla="*/ 0 w 1105"/>
                <a:gd name="T69" fmla="*/ 85 h 851"/>
                <a:gd name="T70" fmla="*/ 28 w 1105"/>
                <a:gd name="T71" fmla="*/ 142 h 851"/>
                <a:gd name="T72" fmla="*/ 0 w 1105"/>
                <a:gd name="T73" fmla="*/ 227 h 851"/>
                <a:gd name="T74" fmla="*/ 28 w 1105"/>
                <a:gd name="T75" fmla="*/ 284 h 851"/>
                <a:gd name="T76" fmla="*/ 28 w 1105"/>
                <a:gd name="T77" fmla="*/ 369 h 851"/>
                <a:gd name="T78" fmla="*/ 85 w 1105"/>
                <a:gd name="T79" fmla="*/ 425 h 851"/>
                <a:gd name="T80" fmla="*/ 142 w 1105"/>
                <a:gd name="T81" fmla="*/ 425 h 851"/>
                <a:gd name="T82" fmla="*/ 142 w 1105"/>
                <a:gd name="T83" fmla="*/ 482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5" h="851">
                  <a:moveTo>
                    <a:pt x="142" y="482"/>
                  </a:moveTo>
                  <a:lnTo>
                    <a:pt x="198" y="510"/>
                  </a:lnTo>
                  <a:lnTo>
                    <a:pt x="340" y="510"/>
                  </a:lnTo>
                  <a:lnTo>
                    <a:pt x="368" y="454"/>
                  </a:lnTo>
                  <a:lnTo>
                    <a:pt x="482" y="425"/>
                  </a:lnTo>
                  <a:lnTo>
                    <a:pt x="538" y="482"/>
                  </a:lnTo>
                  <a:lnTo>
                    <a:pt x="595" y="510"/>
                  </a:lnTo>
                  <a:lnTo>
                    <a:pt x="595" y="567"/>
                  </a:lnTo>
                  <a:lnTo>
                    <a:pt x="623" y="539"/>
                  </a:lnTo>
                  <a:lnTo>
                    <a:pt x="652" y="567"/>
                  </a:lnTo>
                  <a:lnTo>
                    <a:pt x="709" y="567"/>
                  </a:lnTo>
                  <a:lnTo>
                    <a:pt x="680" y="652"/>
                  </a:lnTo>
                  <a:lnTo>
                    <a:pt x="709" y="680"/>
                  </a:lnTo>
                  <a:lnTo>
                    <a:pt x="709" y="765"/>
                  </a:lnTo>
                  <a:lnTo>
                    <a:pt x="765" y="851"/>
                  </a:lnTo>
                  <a:lnTo>
                    <a:pt x="850" y="851"/>
                  </a:lnTo>
                  <a:lnTo>
                    <a:pt x="907" y="822"/>
                  </a:lnTo>
                  <a:lnTo>
                    <a:pt x="964" y="737"/>
                  </a:lnTo>
                  <a:lnTo>
                    <a:pt x="964" y="624"/>
                  </a:lnTo>
                  <a:lnTo>
                    <a:pt x="992" y="397"/>
                  </a:lnTo>
                  <a:lnTo>
                    <a:pt x="1105" y="312"/>
                  </a:lnTo>
                  <a:lnTo>
                    <a:pt x="1077" y="284"/>
                  </a:lnTo>
                  <a:lnTo>
                    <a:pt x="765" y="369"/>
                  </a:lnTo>
                  <a:lnTo>
                    <a:pt x="765" y="312"/>
                  </a:lnTo>
                  <a:lnTo>
                    <a:pt x="765" y="284"/>
                  </a:lnTo>
                  <a:lnTo>
                    <a:pt x="652" y="142"/>
                  </a:lnTo>
                  <a:lnTo>
                    <a:pt x="652" y="57"/>
                  </a:lnTo>
                  <a:lnTo>
                    <a:pt x="595" y="28"/>
                  </a:lnTo>
                  <a:lnTo>
                    <a:pt x="425" y="85"/>
                  </a:lnTo>
                  <a:lnTo>
                    <a:pt x="397" y="57"/>
                  </a:lnTo>
                  <a:lnTo>
                    <a:pt x="368" y="85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198" y="0"/>
                  </a:lnTo>
                  <a:lnTo>
                    <a:pt x="0" y="85"/>
                  </a:lnTo>
                  <a:lnTo>
                    <a:pt x="28" y="142"/>
                  </a:lnTo>
                  <a:lnTo>
                    <a:pt x="0" y="227"/>
                  </a:lnTo>
                  <a:lnTo>
                    <a:pt x="28" y="284"/>
                  </a:lnTo>
                  <a:lnTo>
                    <a:pt x="28" y="369"/>
                  </a:lnTo>
                  <a:lnTo>
                    <a:pt x="85" y="425"/>
                  </a:lnTo>
                  <a:lnTo>
                    <a:pt x="142" y="425"/>
                  </a:lnTo>
                  <a:lnTo>
                    <a:pt x="142" y="48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4" name="Freeform 734"/>
            <p:cNvSpPr>
              <a:spLocks/>
            </p:cNvSpPr>
            <p:nvPr/>
          </p:nvSpPr>
          <p:spPr bwMode="auto">
            <a:xfrm>
              <a:off x="2671" y="3591"/>
              <a:ext cx="1304" cy="765"/>
            </a:xfrm>
            <a:custGeom>
              <a:avLst/>
              <a:gdLst>
                <a:gd name="T0" fmla="*/ 0 w 1304"/>
                <a:gd name="T1" fmla="*/ 652 h 765"/>
                <a:gd name="T2" fmla="*/ 57 w 1304"/>
                <a:gd name="T3" fmla="*/ 709 h 765"/>
                <a:gd name="T4" fmla="*/ 142 w 1304"/>
                <a:gd name="T5" fmla="*/ 709 h 765"/>
                <a:gd name="T6" fmla="*/ 170 w 1304"/>
                <a:gd name="T7" fmla="*/ 737 h 765"/>
                <a:gd name="T8" fmla="*/ 199 w 1304"/>
                <a:gd name="T9" fmla="*/ 709 h 765"/>
                <a:gd name="T10" fmla="*/ 227 w 1304"/>
                <a:gd name="T11" fmla="*/ 737 h 765"/>
                <a:gd name="T12" fmla="*/ 397 w 1304"/>
                <a:gd name="T13" fmla="*/ 680 h 765"/>
                <a:gd name="T14" fmla="*/ 425 w 1304"/>
                <a:gd name="T15" fmla="*/ 652 h 765"/>
                <a:gd name="T16" fmla="*/ 539 w 1304"/>
                <a:gd name="T17" fmla="*/ 595 h 765"/>
                <a:gd name="T18" fmla="*/ 766 w 1304"/>
                <a:gd name="T19" fmla="*/ 737 h 765"/>
                <a:gd name="T20" fmla="*/ 907 w 1304"/>
                <a:gd name="T21" fmla="*/ 765 h 765"/>
                <a:gd name="T22" fmla="*/ 936 w 1304"/>
                <a:gd name="T23" fmla="*/ 737 h 765"/>
                <a:gd name="T24" fmla="*/ 1106 w 1304"/>
                <a:gd name="T25" fmla="*/ 680 h 765"/>
                <a:gd name="T26" fmla="*/ 1163 w 1304"/>
                <a:gd name="T27" fmla="*/ 595 h 765"/>
                <a:gd name="T28" fmla="*/ 1276 w 1304"/>
                <a:gd name="T29" fmla="*/ 624 h 765"/>
                <a:gd name="T30" fmla="*/ 1304 w 1304"/>
                <a:gd name="T31" fmla="*/ 595 h 765"/>
                <a:gd name="T32" fmla="*/ 1248 w 1304"/>
                <a:gd name="T33" fmla="*/ 369 h 765"/>
                <a:gd name="T34" fmla="*/ 1106 w 1304"/>
                <a:gd name="T35" fmla="*/ 340 h 765"/>
                <a:gd name="T36" fmla="*/ 936 w 1304"/>
                <a:gd name="T37" fmla="*/ 227 h 765"/>
                <a:gd name="T38" fmla="*/ 794 w 1304"/>
                <a:gd name="T39" fmla="*/ 255 h 765"/>
                <a:gd name="T40" fmla="*/ 482 w 1304"/>
                <a:gd name="T41" fmla="*/ 113 h 765"/>
                <a:gd name="T42" fmla="*/ 397 w 1304"/>
                <a:gd name="T43" fmla="*/ 28 h 765"/>
                <a:gd name="T44" fmla="*/ 284 w 1304"/>
                <a:gd name="T45" fmla="*/ 28 h 765"/>
                <a:gd name="T46" fmla="*/ 255 w 1304"/>
                <a:gd name="T47" fmla="*/ 57 h 765"/>
                <a:gd name="T48" fmla="*/ 142 w 1304"/>
                <a:gd name="T49" fmla="*/ 0 h 765"/>
                <a:gd name="T50" fmla="*/ 0 w 1304"/>
                <a:gd name="T51" fmla="*/ 57 h 765"/>
                <a:gd name="T52" fmla="*/ 0 w 1304"/>
                <a:gd name="T53" fmla="*/ 198 h 765"/>
                <a:gd name="T54" fmla="*/ 29 w 1304"/>
                <a:gd name="T55" fmla="*/ 255 h 765"/>
                <a:gd name="T56" fmla="*/ 0 w 1304"/>
                <a:gd name="T57" fmla="*/ 425 h 765"/>
                <a:gd name="T58" fmla="*/ 0 w 1304"/>
                <a:gd name="T59" fmla="*/ 65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04" h="765">
                  <a:moveTo>
                    <a:pt x="0" y="652"/>
                  </a:moveTo>
                  <a:lnTo>
                    <a:pt x="57" y="709"/>
                  </a:lnTo>
                  <a:lnTo>
                    <a:pt x="142" y="709"/>
                  </a:lnTo>
                  <a:lnTo>
                    <a:pt x="170" y="737"/>
                  </a:lnTo>
                  <a:lnTo>
                    <a:pt x="199" y="709"/>
                  </a:lnTo>
                  <a:lnTo>
                    <a:pt x="227" y="737"/>
                  </a:lnTo>
                  <a:lnTo>
                    <a:pt x="397" y="680"/>
                  </a:lnTo>
                  <a:lnTo>
                    <a:pt x="425" y="652"/>
                  </a:lnTo>
                  <a:lnTo>
                    <a:pt x="539" y="595"/>
                  </a:lnTo>
                  <a:lnTo>
                    <a:pt x="766" y="737"/>
                  </a:lnTo>
                  <a:lnTo>
                    <a:pt x="907" y="765"/>
                  </a:lnTo>
                  <a:lnTo>
                    <a:pt x="936" y="737"/>
                  </a:lnTo>
                  <a:lnTo>
                    <a:pt x="1106" y="680"/>
                  </a:lnTo>
                  <a:lnTo>
                    <a:pt x="1163" y="595"/>
                  </a:lnTo>
                  <a:lnTo>
                    <a:pt x="1276" y="624"/>
                  </a:lnTo>
                  <a:lnTo>
                    <a:pt x="1304" y="595"/>
                  </a:lnTo>
                  <a:lnTo>
                    <a:pt x="1248" y="369"/>
                  </a:lnTo>
                  <a:lnTo>
                    <a:pt x="1106" y="340"/>
                  </a:lnTo>
                  <a:lnTo>
                    <a:pt x="936" y="227"/>
                  </a:lnTo>
                  <a:lnTo>
                    <a:pt x="794" y="255"/>
                  </a:lnTo>
                  <a:lnTo>
                    <a:pt x="482" y="113"/>
                  </a:lnTo>
                  <a:lnTo>
                    <a:pt x="397" y="28"/>
                  </a:lnTo>
                  <a:lnTo>
                    <a:pt x="284" y="28"/>
                  </a:lnTo>
                  <a:lnTo>
                    <a:pt x="255" y="57"/>
                  </a:lnTo>
                  <a:lnTo>
                    <a:pt x="142" y="0"/>
                  </a:lnTo>
                  <a:lnTo>
                    <a:pt x="0" y="57"/>
                  </a:lnTo>
                  <a:lnTo>
                    <a:pt x="0" y="198"/>
                  </a:lnTo>
                  <a:lnTo>
                    <a:pt x="29" y="255"/>
                  </a:lnTo>
                  <a:lnTo>
                    <a:pt x="0" y="425"/>
                  </a:lnTo>
                  <a:lnTo>
                    <a:pt x="0" y="65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5" name="Freeform 735"/>
            <p:cNvSpPr>
              <a:spLocks/>
            </p:cNvSpPr>
            <p:nvPr/>
          </p:nvSpPr>
          <p:spPr bwMode="auto">
            <a:xfrm>
              <a:off x="2615" y="2627"/>
              <a:ext cx="1389" cy="794"/>
            </a:xfrm>
            <a:custGeom>
              <a:avLst/>
              <a:gdLst>
                <a:gd name="T0" fmla="*/ 1077 w 1389"/>
                <a:gd name="T1" fmla="*/ 624 h 794"/>
                <a:gd name="T2" fmla="*/ 1105 w 1389"/>
                <a:gd name="T3" fmla="*/ 510 h 794"/>
                <a:gd name="T4" fmla="*/ 1219 w 1389"/>
                <a:gd name="T5" fmla="*/ 454 h 794"/>
                <a:gd name="T6" fmla="*/ 1332 w 1389"/>
                <a:gd name="T7" fmla="*/ 340 h 794"/>
                <a:gd name="T8" fmla="*/ 1332 w 1389"/>
                <a:gd name="T9" fmla="*/ 284 h 794"/>
                <a:gd name="T10" fmla="*/ 1389 w 1389"/>
                <a:gd name="T11" fmla="*/ 284 h 794"/>
                <a:gd name="T12" fmla="*/ 1332 w 1389"/>
                <a:gd name="T13" fmla="*/ 255 h 794"/>
                <a:gd name="T14" fmla="*/ 1275 w 1389"/>
                <a:gd name="T15" fmla="*/ 284 h 794"/>
                <a:gd name="T16" fmla="*/ 1162 w 1389"/>
                <a:gd name="T17" fmla="*/ 255 h 794"/>
                <a:gd name="T18" fmla="*/ 1134 w 1389"/>
                <a:gd name="T19" fmla="*/ 199 h 794"/>
                <a:gd name="T20" fmla="*/ 992 w 1389"/>
                <a:gd name="T21" fmla="*/ 85 h 794"/>
                <a:gd name="T22" fmla="*/ 850 w 1389"/>
                <a:gd name="T23" fmla="*/ 85 h 794"/>
                <a:gd name="T24" fmla="*/ 822 w 1389"/>
                <a:gd name="T25" fmla="*/ 57 h 794"/>
                <a:gd name="T26" fmla="*/ 737 w 1389"/>
                <a:gd name="T27" fmla="*/ 57 h 794"/>
                <a:gd name="T28" fmla="*/ 737 w 1389"/>
                <a:gd name="T29" fmla="*/ 114 h 794"/>
                <a:gd name="T30" fmla="*/ 680 w 1389"/>
                <a:gd name="T31" fmla="*/ 85 h 794"/>
                <a:gd name="T32" fmla="*/ 623 w 1389"/>
                <a:gd name="T33" fmla="*/ 114 h 794"/>
                <a:gd name="T34" fmla="*/ 425 w 1389"/>
                <a:gd name="T35" fmla="*/ 0 h 794"/>
                <a:gd name="T36" fmla="*/ 368 w 1389"/>
                <a:gd name="T37" fmla="*/ 57 h 794"/>
                <a:gd name="T38" fmla="*/ 283 w 1389"/>
                <a:gd name="T39" fmla="*/ 28 h 794"/>
                <a:gd name="T40" fmla="*/ 226 w 1389"/>
                <a:gd name="T41" fmla="*/ 28 h 794"/>
                <a:gd name="T42" fmla="*/ 170 w 1389"/>
                <a:gd name="T43" fmla="*/ 0 h 794"/>
                <a:gd name="T44" fmla="*/ 170 w 1389"/>
                <a:gd name="T45" fmla="*/ 57 h 794"/>
                <a:gd name="T46" fmla="*/ 198 w 1389"/>
                <a:gd name="T47" fmla="*/ 114 h 794"/>
                <a:gd name="T48" fmla="*/ 255 w 1389"/>
                <a:gd name="T49" fmla="*/ 170 h 794"/>
                <a:gd name="T50" fmla="*/ 340 w 1389"/>
                <a:gd name="T51" fmla="*/ 170 h 794"/>
                <a:gd name="T52" fmla="*/ 368 w 1389"/>
                <a:gd name="T53" fmla="*/ 255 h 794"/>
                <a:gd name="T54" fmla="*/ 368 w 1389"/>
                <a:gd name="T55" fmla="*/ 312 h 794"/>
                <a:gd name="T56" fmla="*/ 340 w 1389"/>
                <a:gd name="T57" fmla="*/ 340 h 794"/>
                <a:gd name="T58" fmla="*/ 283 w 1389"/>
                <a:gd name="T59" fmla="*/ 340 h 794"/>
                <a:gd name="T60" fmla="*/ 170 w 1389"/>
                <a:gd name="T61" fmla="*/ 425 h 794"/>
                <a:gd name="T62" fmla="*/ 113 w 1389"/>
                <a:gd name="T63" fmla="*/ 397 h 794"/>
                <a:gd name="T64" fmla="*/ 85 w 1389"/>
                <a:gd name="T65" fmla="*/ 425 h 794"/>
                <a:gd name="T66" fmla="*/ 56 w 1389"/>
                <a:gd name="T67" fmla="*/ 425 h 794"/>
                <a:gd name="T68" fmla="*/ 0 w 1389"/>
                <a:gd name="T69" fmla="*/ 539 h 794"/>
                <a:gd name="T70" fmla="*/ 28 w 1389"/>
                <a:gd name="T71" fmla="*/ 624 h 794"/>
                <a:gd name="T72" fmla="*/ 0 w 1389"/>
                <a:gd name="T73" fmla="*/ 680 h 794"/>
                <a:gd name="T74" fmla="*/ 56 w 1389"/>
                <a:gd name="T75" fmla="*/ 709 h 794"/>
                <a:gd name="T76" fmla="*/ 85 w 1389"/>
                <a:gd name="T77" fmla="*/ 766 h 794"/>
                <a:gd name="T78" fmla="*/ 141 w 1389"/>
                <a:gd name="T79" fmla="*/ 794 h 794"/>
                <a:gd name="T80" fmla="*/ 170 w 1389"/>
                <a:gd name="T81" fmla="*/ 737 h 794"/>
                <a:gd name="T82" fmla="*/ 255 w 1389"/>
                <a:gd name="T83" fmla="*/ 652 h 794"/>
                <a:gd name="T84" fmla="*/ 283 w 1389"/>
                <a:gd name="T85" fmla="*/ 652 h 794"/>
                <a:gd name="T86" fmla="*/ 368 w 1389"/>
                <a:gd name="T87" fmla="*/ 624 h 794"/>
                <a:gd name="T88" fmla="*/ 481 w 1389"/>
                <a:gd name="T89" fmla="*/ 652 h 794"/>
                <a:gd name="T90" fmla="*/ 595 w 1389"/>
                <a:gd name="T91" fmla="*/ 652 h 794"/>
                <a:gd name="T92" fmla="*/ 623 w 1389"/>
                <a:gd name="T93" fmla="*/ 709 h 794"/>
                <a:gd name="T94" fmla="*/ 708 w 1389"/>
                <a:gd name="T95" fmla="*/ 652 h 794"/>
                <a:gd name="T96" fmla="*/ 822 w 1389"/>
                <a:gd name="T97" fmla="*/ 680 h 794"/>
                <a:gd name="T98" fmla="*/ 963 w 1389"/>
                <a:gd name="T99" fmla="*/ 652 h 794"/>
                <a:gd name="T100" fmla="*/ 992 w 1389"/>
                <a:gd name="T101" fmla="*/ 624 h 794"/>
                <a:gd name="T102" fmla="*/ 1077 w 1389"/>
                <a:gd name="T103" fmla="*/ 62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9" h="794">
                  <a:moveTo>
                    <a:pt x="1077" y="624"/>
                  </a:moveTo>
                  <a:lnTo>
                    <a:pt x="1105" y="510"/>
                  </a:lnTo>
                  <a:lnTo>
                    <a:pt x="1219" y="454"/>
                  </a:lnTo>
                  <a:lnTo>
                    <a:pt x="1332" y="340"/>
                  </a:lnTo>
                  <a:lnTo>
                    <a:pt x="1332" y="284"/>
                  </a:lnTo>
                  <a:lnTo>
                    <a:pt x="1389" y="284"/>
                  </a:lnTo>
                  <a:lnTo>
                    <a:pt x="1332" y="255"/>
                  </a:lnTo>
                  <a:lnTo>
                    <a:pt x="1275" y="284"/>
                  </a:lnTo>
                  <a:lnTo>
                    <a:pt x="1162" y="255"/>
                  </a:lnTo>
                  <a:lnTo>
                    <a:pt x="1134" y="199"/>
                  </a:lnTo>
                  <a:lnTo>
                    <a:pt x="992" y="85"/>
                  </a:lnTo>
                  <a:lnTo>
                    <a:pt x="850" y="85"/>
                  </a:lnTo>
                  <a:lnTo>
                    <a:pt x="822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680" y="85"/>
                  </a:lnTo>
                  <a:lnTo>
                    <a:pt x="623" y="114"/>
                  </a:lnTo>
                  <a:lnTo>
                    <a:pt x="425" y="0"/>
                  </a:lnTo>
                  <a:lnTo>
                    <a:pt x="368" y="57"/>
                  </a:lnTo>
                  <a:lnTo>
                    <a:pt x="283" y="28"/>
                  </a:lnTo>
                  <a:lnTo>
                    <a:pt x="226" y="28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98" y="114"/>
                  </a:lnTo>
                  <a:lnTo>
                    <a:pt x="255" y="170"/>
                  </a:lnTo>
                  <a:lnTo>
                    <a:pt x="340" y="170"/>
                  </a:lnTo>
                  <a:lnTo>
                    <a:pt x="368" y="255"/>
                  </a:lnTo>
                  <a:lnTo>
                    <a:pt x="368" y="312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170" y="425"/>
                  </a:lnTo>
                  <a:lnTo>
                    <a:pt x="113" y="397"/>
                  </a:lnTo>
                  <a:lnTo>
                    <a:pt x="85" y="425"/>
                  </a:lnTo>
                  <a:lnTo>
                    <a:pt x="56" y="425"/>
                  </a:lnTo>
                  <a:lnTo>
                    <a:pt x="0" y="539"/>
                  </a:lnTo>
                  <a:lnTo>
                    <a:pt x="28" y="624"/>
                  </a:lnTo>
                  <a:lnTo>
                    <a:pt x="0" y="680"/>
                  </a:lnTo>
                  <a:lnTo>
                    <a:pt x="56" y="709"/>
                  </a:lnTo>
                  <a:lnTo>
                    <a:pt x="85" y="766"/>
                  </a:lnTo>
                  <a:lnTo>
                    <a:pt x="141" y="794"/>
                  </a:lnTo>
                  <a:lnTo>
                    <a:pt x="170" y="737"/>
                  </a:lnTo>
                  <a:lnTo>
                    <a:pt x="255" y="652"/>
                  </a:lnTo>
                  <a:lnTo>
                    <a:pt x="283" y="652"/>
                  </a:lnTo>
                  <a:lnTo>
                    <a:pt x="368" y="624"/>
                  </a:lnTo>
                  <a:lnTo>
                    <a:pt x="481" y="652"/>
                  </a:lnTo>
                  <a:lnTo>
                    <a:pt x="595" y="652"/>
                  </a:lnTo>
                  <a:lnTo>
                    <a:pt x="623" y="709"/>
                  </a:lnTo>
                  <a:lnTo>
                    <a:pt x="708" y="652"/>
                  </a:lnTo>
                  <a:lnTo>
                    <a:pt x="822" y="680"/>
                  </a:lnTo>
                  <a:lnTo>
                    <a:pt x="963" y="652"/>
                  </a:lnTo>
                  <a:lnTo>
                    <a:pt x="992" y="624"/>
                  </a:lnTo>
                  <a:lnTo>
                    <a:pt x="1077" y="62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7" name="Freeform 737"/>
            <p:cNvSpPr>
              <a:spLocks/>
            </p:cNvSpPr>
            <p:nvPr/>
          </p:nvSpPr>
          <p:spPr bwMode="auto">
            <a:xfrm>
              <a:off x="3068" y="4186"/>
              <a:ext cx="907" cy="681"/>
            </a:xfrm>
            <a:custGeom>
              <a:avLst/>
              <a:gdLst>
                <a:gd name="T0" fmla="*/ 369 w 907"/>
                <a:gd name="T1" fmla="*/ 681 h 681"/>
                <a:gd name="T2" fmla="*/ 397 w 907"/>
                <a:gd name="T3" fmla="*/ 454 h 681"/>
                <a:gd name="T4" fmla="*/ 510 w 907"/>
                <a:gd name="T5" fmla="*/ 369 h 681"/>
                <a:gd name="T6" fmla="*/ 482 w 907"/>
                <a:gd name="T7" fmla="*/ 341 h 681"/>
                <a:gd name="T8" fmla="*/ 170 w 907"/>
                <a:gd name="T9" fmla="*/ 426 h 681"/>
                <a:gd name="T10" fmla="*/ 170 w 907"/>
                <a:gd name="T11" fmla="*/ 341 h 681"/>
                <a:gd name="T12" fmla="*/ 57 w 907"/>
                <a:gd name="T13" fmla="*/ 199 h 681"/>
                <a:gd name="T14" fmla="*/ 57 w 907"/>
                <a:gd name="T15" fmla="*/ 114 h 681"/>
                <a:gd name="T16" fmla="*/ 0 w 907"/>
                <a:gd name="T17" fmla="*/ 85 h 681"/>
                <a:gd name="T18" fmla="*/ 28 w 907"/>
                <a:gd name="T19" fmla="*/ 57 h 681"/>
                <a:gd name="T20" fmla="*/ 142 w 907"/>
                <a:gd name="T21" fmla="*/ 0 h 681"/>
                <a:gd name="T22" fmla="*/ 369 w 907"/>
                <a:gd name="T23" fmla="*/ 142 h 681"/>
                <a:gd name="T24" fmla="*/ 510 w 907"/>
                <a:gd name="T25" fmla="*/ 170 h 681"/>
                <a:gd name="T26" fmla="*/ 539 w 907"/>
                <a:gd name="T27" fmla="*/ 142 h 681"/>
                <a:gd name="T28" fmla="*/ 709 w 907"/>
                <a:gd name="T29" fmla="*/ 85 h 681"/>
                <a:gd name="T30" fmla="*/ 766 w 907"/>
                <a:gd name="T31" fmla="*/ 0 h 681"/>
                <a:gd name="T32" fmla="*/ 879 w 907"/>
                <a:gd name="T33" fmla="*/ 29 h 681"/>
                <a:gd name="T34" fmla="*/ 907 w 907"/>
                <a:gd name="T35" fmla="*/ 0 h 681"/>
                <a:gd name="T36" fmla="*/ 907 w 907"/>
                <a:gd name="T37" fmla="*/ 142 h 681"/>
                <a:gd name="T38" fmla="*/ 851 w 907"/>
                <a:gd name="T39" fmla="*/ 170 h 681"/>
                <a:gd name="T40" fmla="*/ 851 w 907"/>
                <a:gd name="T41" fmla="*/ 227 h 681"/>
                <a:gd name="T42" fmla="*/ 766 w 907"/>
                <a:gd name="T43" fmla="*/ 255 h 681"/>
                <a:gd name="T44" fmla="*/ 766 w 907"/>
                <a:gd name="T45" fmla="*/ 341 h 681"/>
                <a:gd name="T46" fmla="*/ 709 w 907"/>
                <a:gd name="T47" fmla="*/ 312 h 681"/>
                <a:gd name="T48" fmla="*/ 681 w 907"/>
                <a:gd name="T49" fmla="*/ 397 h 681"/>
                <a:gd name="T50" fmla="*/ 595 w 907"/>
                <a:gd name="T51" fmla="*/ 454 h 681"/>
                <a:gd name="T52" fmla="*/ 567 w 907"/>
                <a:gd name="T53" fmla="*/ 539 h 681"/>
                <a:gd name="T54" fmla="*/ 510 w 907"/>
                <a:gd name="T55" fmla="*/ 567 h 681"/>
                <a:gd name="T56" fmla="*/ 425 w 907"/>
                <a:gd name="T57" fmla="*/ 681 h 681"/>
                <a:gd name="T58" fmla="*/ 369 w 907"/>
                <a:gd name="T5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681">
                  <a:moveTo>
                    <a:pt x="369" y="681"/>
                  </a:moveTo>
                  <a:lnTo>
                    <a:pt x="397" y="454"/>
                  </a:lnTo>
                  <a:lnTo>
                    <a:pt x="510" y="369"/>
                  </a:lnTo>
                  <a:lnTo>
                    <a:pt x="482" y="341"/>
                  </a:lnTo>
                  <a:lnTo>
                    <a:pt x="170" y="426"/>
                  </a:lnTo>
                  <a:lnTo>
                    <a:pt x="170" y="341"/>
                  </a:lnTo>
                  <a:lnTo>
                    <a:pt x="57" y="199"/>
                  </a:lnTo>
                  <a:lnTo>
                    <a:pt x="57" y="114"/>
                  </a:lnTo>
                  <a:lnTo>
                    <a:pt x="0" y="85"/>
                  </a:lnTo>
                  <a:lnTo>
                    <a:pt x="28" y="57"/>
                  </a:lnTo>
                  <a:lnTo>
                    <a:pt x="142" y="0"/>
                  </a:lnTo>
                  <a:lnTo>
                    <a:pt x="369" y="142"/>
                  </a:lnTo>
                  <a:lnTo>
                    <a:pt x="510" y="170"/>
                  </a:lnTo>
                  <a:lnTo>
                    <a:pt x="539" y="142"/>
                  </a:lnTo>
                  <a:lnTo>
                    <a:pt x="709" y="85"/>
                  </a:lnTo>
                  <a:lnTo>
                    <a:pt x="766" y="0"/>
                  </a:lnTo>
                  <a:lnTo>
                    <a:pt x="879" y="29"/>
                  </a:lnTo>
                  <a:lnTo>
                    <a:pt x="907" y="0"/>
                  </a:lnTo>
                  <a:lnTo>
                    <a:pt x="907" y="142"/>
                  </a:lnTo>
                  <a:lnTo>
                    <a:pt x="851" y="170"/>
                  </a:lnTo>
                  <a:lnTo>
                    <a:pt x="851" y="227"/>
                  </a:lnTo>
                  <a:lnTo>
                    <a:pt x="766" y="255"/>
                  </a:lnTo>
                  <a:lnTo>
                    <a:pt x="766" y="341"/>
                  </a:lnTo>
                  <a:lnTo>
                    <a:pt x="709" y="312"/>
                  </a:lnTo>
                  <a:lnTo>
                    <a:pt x="681" y="397"/>
                  </a:lnTo>
                  <a:lnTo>
                    <a:pt x="595" y="454"/>
                  </a:lnTo>
                  <a:lnTo>
                    <a:pt x="567" y="539"/>
                  </a:lnTo>
                  <a:lnTo>
                    <a:pt x="510" y="567"/>
                  </a:lnTo>
                  <a:lnTo>
                    <a:pt x="425" y="681"/>
                  </a:lnTo>
                  <a:lnTo>
                    <a:pt x="369" y="681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8" name="Freeform 738"/>
            <p:cNvSpPr>
              <a:spLocks/>
            </p:cNvSpPr>
            <p:nvPr/>
          </p:nvSpPr>
          <p:spPr bwMode="auto">
            <a:xfrm>
              <a:off x="3437" y="4385"/>
              <a:ext cx="623" cy="595"/>
            </a:xfrm>
            <a:custGeom>
              <a:avLst/>
              <a:gdLst>
                <a:gd name="T0" fmla="*/ 0 w 623"/>
                <a:gd name="T1" fmla="*/ 595 h 595"/>
                <a:gd name="T2" fmla="*/ 0 w 623"/>
                <a:gd name="T3" fmla="*/ 482 h 595"/>
                <a:gd name="T4" fmla="*/ 56 w 623"/>
                <a:gd name="T5" fmla="*/ 482 h 595"/>
                <a:gd name="T6" fmla="*/ 141 w 623"/>
                <a:gd name="T7" fmla="*/ 368 h 595"/>
                <a:gd name="T8" fmla="*/ 198 w 623"/>
                <a:gd name="T9" fmla="*/ 340 h 595"/>
                <a:gd name="T10" fmla="*/ 226 w 623"/>
                <a:gd name="T11" fmla="*/ 255 h 595"/>
                <a:gd name="T12" fmla="*/ 312 w 623"/>
                <a:gd name="T13" fmla="*/ 198 h 595"/>
                <a:gd name="T14" fmla="*/ 340 w 623"/>
                <a:gd name="T15" fmla="*/ 113 h 595"/>
                <a:gd name="T16" fmla="*/ 397 w 623"/>
                <a:gd name="T17" fmla="*/ 142 h 595"/>
                <a:gd name="T18" fmla="*/ 397 w 623"/>
                <a:gd name="T19" fmla="*/ 56 h 595"/>
                <a:gd name="T20" fmla="*/ 482 w 623"/>
                <a:gd name="T21" fmla="*/ 28 h 595"/>
                <a:gd name="T22" fmla="*/ 482 w 623"/>
                <a:gd name="T23" fmla="*/ 0 h 595"/>
                <a:gd name="T24" fmla="*/ 510 w 623"/>
                <a:gd name="T25" fmla="*/ 0 h 595"/>
                <a:gd name="T26" fmla="*/ 567 w 623"/>
                <a:gd name="T27" fmla="*/ 56 h 595"/>
                <a:gd name="T28" fmla="*/ 567 w 623"/>
                <a:gd name="T29" fmla="*/ 198 h 595"/>
                <a:gd name="T30" fmla="*/ 623 w 623"/>
                <a:gd name="T31" fmla="*/ 255 h 595"/>
                <a:gd name="T32" fmla="*/ 538 w 623"/>
                <a:gd name="T33" fmla="*/ 283 h 595"/>
                <a:gd name="T34" fmla="*/ 510 w 623"/>
                <a:gd name="T35" fmla="*/ 397 h 595"/>
                <a:gd name="T36" fmla="*/ 340 w 623"/>
                <a:gd name="T37" fmla="*/ 425 h 595"/>
                <a:gd name="T38" fmla="*/ 255 w 623"/>
                <a:gd name="T39" fmla="*/ 567 h 595"/>
                <a:gd name="T40" fmla="*/ 170 w 623"/>
                <a:gd name="T41" fmla="*/ 538 h 595"/>
                <a:gd name="T42" fmla="*/ 56 w 623"/>
                <a:gd name="T43" fmla="*/ 595 h 595"/>
                <a:gd name="T44" fmla="*/ 0 w 623"/>
                <a:gd name="T4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3" h="595">
                  <a:moveTo>
                    <a:pt x="0" y="595"/>
                  </a:moveTo>
                  <a:lnTo>
                    <a:pt x="0" y="482"/>
                  </a:lnTo>
                  <a:lnTo>
                    <a:pt x="56" y="482"/>
                  </a:lnTo>
                  <a:lnTo>
                    <a:pt x="141" y="368"/>
                  </a:lnTo>
                  <a:lnTo>
                    <a:pt x="198" y="340"/>
                  </a:lnTo>
                  <a:lnTo>
                    <a:pt x="226" y="255"/>
                  </a:lnTo>
                  <a:lnTo>
                    <a:pt x="312" y="198"/>
                  </a:lnTo>
                  <a:lnTo>
                    <a:pt x="340" y="113"/>
                  </a:lnTo>
                  <a:lnTo>
                    <a:pt x="397" y="142"/>
                  </a:lnTo>
                  <a:lnTo>
                    <a:pt x="397" y="56"/>
                  </a:lnTo>
                  <a:lnTo>
                    <a:pt x="482" y="28"/>
                  </a:lnTo>
                  <a:lnTo>
                    <a:pt x="482" y="0"/>
                  </a:lnTo>
                  <a:lnTo>
                    <a:pt x="510" y="0"/>
                  </a:lnTo>
                  <a:lnTo>
                    <a:pt x="567" y="56"/>
                  </a:lnTo>
                  <a:lnTo>
                    <a:pt x="567" y="198"/>
                  </a:lnTo>
                  <a:lnTo>
                    <a:pt x="623" y="255"/>
                  </a:lnTo>
                  <a:lnTo>
                    <a:pt x="538" y="283"/>
                  </a:lnTo>
                  <a:lnTo>
                    <a:pt x="510" y="397"/>
                  </a:lnTo>
                  <a:lnTo>
                    <a:pt x="340" y="425"/>
                  </a:lnTo>
                  <a:lnTo>
                    <a:pt x="255" y="567"/>
                  </a:lnTo>
                  <a:lnTo>
                    <a:pt x="170" y="538"/>
                  </a:lnTo>
                  <a:lnTo>
                    <a:pt x="56" y="595"/>
                  </a:lnTo>
                  <a:lnTo>
                    <a:pt x="0" y="59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79" name="Freeform 739"/>
            <p:cNvSpPr>
              <a:spLocks/>
            </p:cNvSpPr>
            <p:nvPr/>
          </p:nvSpPr>
          <p:spPr bwMode="auto">
            <a:xfrm>
              <a:off x="3380" y="4271"/>
              <a:ext cx="1361" cy="936"/>
            </a:xfrm>
            <a:custGeom>
              <a:avLst/>
              <a:gdLst>
                <a:gd name="T0" fmla="*/ 1361 w 1361"/>
                <a:gd name="T1" fmla="*/ 57 h 936"/>
                <a:gd name="T2" fmla="*/ 1247 w 1361"/>
                <a:gd name="T3" fmla="*/ 29 h 936"/>
                <a:gd name="T4" fmla="*/ 1219 w 1361"/>
                <a:gd name="T5" fmla="*/ 0 h 936"/>
                <a:gd name="T6" fmla="*/ 1049 w 1361"/>
                <a:gd name="T7" fmla="*/ 29 h 936"/>
                <a:gd name="T8" fmla="*/ 1049 w 1361"/>
                <a:gd name="T9" fmla="*/ 114 h 936"/>
                <a:gd name="T10" fmla="*/ 992 w 1361"/>
                <a:gd name="T11" fmla="*/ 114 h 936"/>
                <a:gd name="T12" fmla="*/ 879 w 1361"/>
                <a:gd name="T13" fmla="*/ 199 h 936"/>
                <a:gd name="T14" fmla="*/ 907 w 1361"/>
                <a:gd name="T15" fmla="*/ 256 h 936"/>
                <a:gd name="T16" fmla="*/ 879 w 1361"/>
                <a:gd name="T17" fmla="*/ 369 h 936"/>
                <a:gd name="T18" fmla="*/ 794 w 1361"/>
                <a:gd name="T19" fmla="*/ 369 h 936"/>
                <a:gd name="T20" fmla="*/ 737 w 1361"/>
                <a:gd name="T21" fmla="*/ 397 h 936"/>
                <a:gd name="T22" fmla="*/ 709 w 1361"/>
                <a:gd name="T23" fmla="*/ 482 h 936"/>
                <a:gd name="T24" fmla="*/ 567 w 1361"/>
                <a:gd name="T25" fmla="*/ 511 h 936"/>
                <a:gd name="T26" fmla="*/ 397 w 1361"/>
                <a:gd name="T27" fmla="*/ 539 h 936"/>
                <a:gd name="T28" fmla="*/ 312 w 1361"/>
                <a:gd name="T29" fmla="*/ 681 h 936"/>
                <a:gd name="T30" fmla="*/ 227 w 1361"/>
                <a:gd name="T31" fmla="*/ 652 h 936"/>
                <a:gd name="T32" fmla="*/ 113 w 1361"/>
                <a:gd name="T33" fmla="*/ 709 h 936"/>
                <a:gd name="T34" fmla="*/ 57 w 1361"/>
                <a:gd name="T35" fmla="*/ 709 h 936"/>
                <a:gd name="T36" fmla="*/ 0 w 1361"/>
                <a:gd name="T37" fmla="*/ 794 h 936"/>
                <a:gd name="T38" fmla="*/ 113 w 1361"/>
                <a:gd name="T39" fmla="*/ 794 h 936"/>
                <a:gd name="T40" fmla="*/ 227 w 1361"/>
                <a:gd name="T41" fmla="*/ 737 h 936"/>
                <a:gd name="T42" fmla="*/ 255 w 1361"/>
                <a:gd name="T43" fmla="*/ 794 h 936"/>
                <a:gd name="T44" fmla="*/ 397 w 1361"/>
                <a:gd name="T45" fmla="*/ 766 h 936"/>
                <a:gd name="T46" fmla="*/ 454 w 1361"/>
                <a:gd name="T47" fmla="*/ 737 h 936"/>
                <a:gd name="T48" fmla="*/ 624 w 1361"/>
                <a:gd name="T49" fmla="*/ 766 h 936"/>
                <a:gd name="T50" fmla="*/ 652 w 1361"/>
                <a:gd name="T51" fmla="*/ 851 h 936"/>
                <a:gd name="T52" fmla="*/ 624 w 1361"/>
                <a:gd name="T53" fmla="*/ 879 h 936"/>
                <a:gd name="T54" fmla="*/ 680 w 1361"/>
                <a:gd name="T55" fmla="*/ 879 h 936"/>
                <a:gd name="T56" fmla="*/ 709 w 1361"/>
                <a:gd name="T57" fmla="*/ 936 h 936"/>
                <a:gd name="T58" fmla="*/ 737 w 1361"/>
                <a:gd name="T59" fmla="*/ 936 h 936"/>
                <a:gd name="T60" fmla="*/ 794 w 1361"/>
                <a:gd name="T61" fmla="*/ 879 h 936"/>
                <a:gd name="T62" fmla="*/ 907 w 1361"/>
                <a:gd name="T63" fmla="*/ 851 h 936"/>
                <a:gd name="T64" fmla="*/ 935 w 1361"/>
                <a:gd name="T65" fmla="*/ 879 h 936"/>
                <a:gd name="T66" fmla="*/ 992 w 1361"/>
                <a:gd name="T67" fmla="*/ 879 h 936"/>
                <a:gd name="T68" fmla="*/ 992 w 1361"/>
                <a:gd name="T69" fmla="*/ 737 h 936"/>
                <a:gd name="T70" fmla="*/ 1049 w 1361"/>
                <a:gd name="T71" fmla="*/ 737 h 936"/>
                <a:gd name="T72" fmla="*/ 1077 w 1361"/>
                <a:gd name="T73" fmla="*/ 709 h 936"/>
                <a:gd name="T74" fmla="*/ 1077 w 1361"/>
                <a:gd name="T75" fmla="*/ 681 h 936"/>
                <a:gd name="T76" fmla="*/ 1049 w 1361"/>
                <a:gd name="T77" fmla="*/ 596 h 936"/>
                <a:gd name="T78" fmla="*/ 1077 w 1361"/>
                <a:gd name="T79" fmla="*/ 482 h 936"/>
                <a:gd name="T80" fmla="*/ 1134 w 1361"/>
                <a:gd name="T81" fmla="*/ 426 h 936"/>
                <a:gd name="T82" fmla="*/ 1219 w 1361"/>
                <a:gd name="T83" fmla="*/ 284 h 936"/>
                <a:gd name="T84" fmla="*/ 1304 w 1361"/>
                <a:gd name="T85" fmla="*/ 170 h 936"/>
                <a:gd name="T86" fmla="*/ 1276 w 1361"/>
                <a:gd name="T87" fmla="*/ 170 h 936"/>
                <a:gd name="T88" fmla="*/ 1304 w 1361"/>
                <a:gd name="T89" fmla="*/ 114 h 936"/>
                <a:gd name="T90" fmla="*/ 1361 w 1361"/>
                <a:gd name="T91" fmla="*/ 5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1" h="936">
                  <a:moveTo>
                    <a:pt x="1361" y="57"/>
                  </a:moveTo>
                  <a:lnTo>
                    <a:pt x="1247" y="29"/>
                  </a:lnTo>
                  <a:lnTo>
                    <a:pt x="1219" y="0"/>
                  </a:lnTo>
                  <a:lnTo>
                    <a:pt x="1049" y="29"/>
                  </a:lnTo>
                  <a:lnTo>
                    <a:pt x="1049" y="114"/>
                  </a:lnTo>
                  <a:lnTo>
                    <a:pt x="992" y="114"/>
                  </a:lnTo>
                  <a:lnTo>
                    <a:pt x="879" y="199"/>
                  </a:lnTo>
                  <a:lnTo>
                    <a:pt x="907" y="256"/>
                  </a:lnTo>
                  <a:lnTo>
                    <a:pt x="879" y="369"/>
                  </a:lnTo>
                  <a:lnTo>
                    <a:pt x="794" y="369"/>
                  </a:lnTo>
                  <a:lnTo>
                    <a:pt x="737" y="397"/>
                  </a:lnTo>
                  <a:lnTo>
                    <a:pt x="709" y="482"/>
                  </a:lnTo>
                  <a:lnTo>
                    <a:pt x="567" y="511"/>
                  </a:lnTo>
                  <a:lnTo>
                    <a:pt x="397" y="539"/>
                  </a:lnTo>
                  <a:lnTo>
                    <a:pt x="312" y="681"/>
                  </a:lnTo>
                  <a:lnTo>
                    <a:pt x="227" y="652"/>
                  </a:lnTo>
                  <a:lnTo>
                    <a:pt x="113" y="709"/>
                  </a:lnTo>
                  <a:lnTo>
                    <a:pt x="57" y="709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227" y="737"/>
                  </a:lnTo>
                  <a:lnTo>
                    <a:pt x="255" y="794"/>
                  </a:lnTo>
                  <a:lnTo>
                    <a:pt x="397" y="766"/>
                  </a:lnTo>
                  <a:lnTo>
                    <a:pt x="454" y="737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624" y="879"/>
                  </a:lnTo>
                  <a:lnTo>
                    <a:pt x="680" y="879"/>
                  </a:lnTo>
                  <a:lnTo>
                    <a:pt x="709" y="936"/>
                  </a:lnTo>
                  <a:lnTo>
                    <a:pt x="737" y="936"/>
                  </a:lnTo>
                  <a:lnTo>
                    <a:pt x="794" y="879"/>
                  </a:lnTo>
                  <a:lnTo>
                    <a:pt x="907" y="851"/>
                  </a:lnTo>
                  <a:lnTo>
                    <a:pt x="935" y="879"/>
                  </a:lnTo>
                  <a:lnTo>
                    <a:pt x="992" y="879"/>
                  </a:lnTo>
                  <a:lnTo>
                    <a:pt x="992" y="737"/>
                  </a:lnTo>
                  <a:lnTo>
                    <a:pt x="1049" y="737"/>
                  </a:lnTo>
                  <a:lnTo>
                    <a:pt x="1077" y="709"/>
                  </a:lnTo>
                  <a:lnTo>
                    <a:pt x="1077" y="681"/>
                  </a:lnTo>
                  <a:lnTo>
                    <a:pt x="1049" y="596"/>
                  </a:lnTo>
                  <a:lnTo>
                    <a:pt x="1077" y="482"/>
                  </a:lnTo>
                  <a:lnTo>
                    <a:pt x="1134" y="426"/>
                  </a:lnTo>
                  <a:lnTo>
                    <a:pt x="1219" y="284"/>
                  </a:lnTo>
                  <a:lnTo>
                    <a:pt x="1304" y="170"/>
                  </a:lnTo>
                  <a:lnTo>
                    <a:pt x="1276" y="170"/>
                  </a:lnTo>
                  <a:lnTo>
                    <a:pt x="1304" y="114"/>
                  </a:lnTo>
                  <a:lnTo>
                    <a:pt x="1361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1" name="Freeform 741"/>
            <p:cNvSpPr>
              <a:spLocks/>
            </p:cNvSpPr>
            <p:nvPr/>
          </p:nvSpPr>
          <p:spPr bwMode="auto">
            <a:xfrm>
              <a:off x="2643" y="3251"/>
              <a:ext cx="1984" cy="1531"/>
            </a:xfrm>
            <a:custGeom>
              <a:avLst/>
              <a:gdLst>
                <a:gd name="T0" fmla="*/ 0 w 1984"/>
                <a:gd name="T1" fmla="*/ 255 h 1531"/>
                <a:gd name="T2" fmla="*/ 0 w 1984"/>
                <a:gd name="T3" fmla="*/ 368 h 1531"/>
                <a:gd name="T4" fmla="*/ 170 w 1984"/>
                <a:gd name="T5" fmla="*/ 340 h 1531"/>
                <a:gd name="T6" fmla="*/ 312 w 1984"/>
                <a:gd name="T7" fmla="*/ 368 h 1531"/>
                <a:gd name="T8" fmla="*/ 510 w 1984"/>
                <a:gd name="T9" fmla="*/ 453 h 1531"/>
                <a:gd name="T10" fmla="*/ 964 w 1984"/>
                <a:gd name="T11" fmla="*/ 567 h 1531"/>
                <a:gd name="T12" fmla="*/ 1276 w 1984"/>
                <a:gd name="T13" fmla="*/ 709 h 1531"/>
                <a:gd name="T14" fmla="*/ 1332 w 1984"/>
                <a:gd name="T15" fmla="*/ 1077 h 1531"/>
                <a:gd name="T16" fmla="*/ 1276 w 1984"/>
                <a:gd name="T17" fmla="*/ 1134 h 1531"/>
                <a:gd name="T18" fmla="*/ 1361 w 1984"/>
                <a:gd name="T19" fmla="*/ 1190 h 1531"/>
                <a:gd name="T20" fmla="*/ 1417 w 1984"/>
                <a:gd name="T21" fmla="*/ 1389 h 1531"/>
                <a:gd name="T22" fmla="*/ 1304 w 1984"/>
                <a:gd name="T23" fmla="*/ 1531 h 1531"/>
                <a:gd name="T24" fmla="*/ 1474 w 1984"/>
                <a:gd name="T25" fmla="*/ 1417 h 1531"/>
                <a:gd name="T26" fmla="*/ 1616 w 1984"/>
                <a:gd name="T27" fmla="*/ 1389 h 1531"/>
                <a:gd name="T28" fmla="*/ 1616 w 1984"/>
                <a:gd name="T29" fmla="*/ 1219 h 1531"/>
                <a:gd name="T30" fmla="*/ 1786 w 1984"/>
                <a:gd name="T31" fmla="*/ 1134 h 1531"/>
                <a:gd name="T32" fmla="*/ 1956 w 1984"/>
                <a:gd name="T33" fmla="*/ 1020 h 1531"/>
                <a:gd name="T34" fmla="*/ 1899 w 1984"/>
                <a:gd name="T35" fmla="*/ 907 h 1531"/>
                <a:gd name="T36" fmla="*/ 1871 w 1984"/>
                <a:gd name="T37" fmla="*/ 794 h 1531"/>
                <a:gd name="T38" fmla="*/ 1814 w 1984"/>
                <a:gd name="T39" fmla="*/ 652 h 1531"/>
                <a:gd name="T40" fmla="*/ 1616 w 1984"/>
                <a:gd name="T41" fmla="*/ 453 h 1531"/>
                <a:gd name="T42" fmla="*/ 1644 w 1984"/>
                <a:gd name="T43" fmla="*/ 368 h 1531"/>
                <a:gd name="T44" fmla="*/ 1587 w 1984"/>
                <a:gd name="T45" fmla="*/ 425 h 1531"/>
                <a:gd name="T46" fmla="*/ 1502 w 1984"/>
                <a:gd name="T47" fmla="*/ 312 h 1531"/>
                <a:gd name="T48" fmla="*/ 1446 w 1984"/>
                <a:gd name="T49" fmla="*/ 368 h 1531"/>
                <a:gd name="T50" fmla="*/ 1361 w 1984"/>
                <a:gd name="T51" fmla="*/ 283 h 1531"/>
                <a:gd name="T52" fmla="*/ 1162 w 1984"/>
                <a:gd name="T53" fmla="*/ 170 h 1531"/>
                <a:gd name="T54" fmla="*/ 1106 w 1984"/>
                <a:gd name="T55" fmla="*/ 28 h 1531"/>
                <a:gd name="T56" fmla="*/ 964 w 1984"/>
                <a:gd name="T57" fmla="*/ 0 h 1531"/>
                <a:gd name="T58" fmla="*/ 794 w 1984"/>
                <a:gd name="T59" fmla="*/ 56 h 1531"/>
                <a:gd name="T60" fmla="*/ 595 w 1984"/>
                <a:gd name="T61" fmla="*/ 85 h 1531"/>
                <a:gd name="T62" fmla="*/ 453 w 1984"/>
                <a:gd name="T63" fmla="*/ 28 h 1531"/>
                <a:gd name="T64" fmla="*/ 255 w 1984"/>
                <a:gd name="T65" fmla="*/ 28 h 1531"/>
                <a:gd name="T66" fmla="*/ 142 w 1984"/>
                <a:gd name="T67" fmla="*/ 113 h 1531"/>
                <a:gd name="T68" fmla="*/ 57 w 1984"/>
                <a:gd name="T69" fmla="*/ 142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84" h="1531">
                  <a:moveTo>
                    <a:pt x="57" y="142"/>
                  </a:moveTo>
                  <a:lnTo>
                    <a:pt x="0" y="255"/>
                  </a:lnTo>
                  <a:lnTo>
                    <a:pt x="28" y="312"/>
                  </a:lnTo>
                  <a:lnTo>
                    <a:pt x="0" y="368"/>
                  </a:lnTo>
                  <a:lnTo>
                    <a:pt x="28" y="397"/>
                  </a:lnTo>
                  <a:lnTo>
                    <a:pt x="170" y="340"/>
                  </a:lnTo>
                  <a:lnTo>
                    <a:pt x="283" y="397"/>
                  </a:lnTo>
                  <a:lnTo>
                    <a:pt x="312" y="368"/>
                  </a:lnTo>
                  <a:lnTo>
                    <a:pt x="425" y="368"/>
                  </a:lnTo>
                  <a:lnTo>
                    <a:pt x="510" y="453"/>
                  </a:lnTo>
                  <a:lnTo>
                    <a:pt x="822" y="595"/>
                  </a:lnTo>
                  <a:lnTo>
                    <a:pt x="964" y="567"/>
                  </a:lnTo>
                  <a:lnTo>
                    <a:pt x="1134" y="680"/>
                  </a:lnTo>
                  <a:lnTo>
                    <a:pt x="1276" y="709"/>
                  </a:lnTo>
                  <a:lnTo>
                    <a:pt x="1332" y="935"/>
                  </a:lnTo>
                  <a:lnTo>
                    <a:pt x="1332" y="1077"/>
                  </a:lnTo>
                  <a:lnTo>
                    <a:pt x="1276" y="1105"/>
                  </a:lnTo>
                  <a:lnTo>
                    <a:pt x="1276" y="1134"/>
                  </a:lnTo>
                  <a:lnTo>
                    <a:pt x="1304" y="1134"/>
                  </a:lnTo>
                  <a:lnTo>
                    <a:pt x="1361" y="1190"/>
                  </a:lnTo>
                  <a:lnTo>
                    <a:pt x="1361" y="1332"/>
                  </a:lnTo>
                  <a:lnTo>
                    <a:pt x="1417" y="1389"/>
                  </a:lnTo>
                  <a:lnTo>
                    <a:pt x="1332" y="1417"/>
                  </a:lnTo>
                  <a:lnTo>
                    <a:pt x="1304" y="1531"/>
                  </a:lnTo>
                  <a:lnTo>
                    <a:pt x="1446" y="1502"/>
                  </a:lnTo>
                  <a:lnTo>
                    <a:pt x="1474" y="1417"/>
                  </a:lnTo>
                  <a:lnTo>
                    <a:pt x="1531" y="1389"/>
                  </a:lnTo>
                  <a:lnTo>
                    <a:pt x="1616" y="1389"/>
                  </a:lnTo>
                  <a:lnTo>
                    <a:pt x="1644" y="1276"/>
                  </a:lnTo>
                  <a:lnTo>
                    <a:pt x="1616" y="1219"/>
                  </a:lnTo>
                  <a:lnTo>
                    <a:pt x="1729" y="1134"/>
                  </a:lnTo>
                  <a:lnTo>
                    <a:pt x="1786" y="1134"/>
                  </a:lnTo>
                  <a:lnTo>
                    <a:pt x="1786" y="1049"/>
                  </a:lnTo>
                  <a:lnTo>
                    <a:pt x="1956" y="1020"/>
                  </a:lnTo>
                  <a:lnTo>
                    <a:pt x="1984" y="992"/>
                  </a:lnTo>
                  <a:lnTo>
                    <a:pt x="1899" y="907"/>
                  </a:lnTo>
                  <a:lnTo>
                    <a:pt x="1928" y="850"/>
                  </a:lnTo>
                  <a:lnTo>
                    <a:pt x="1871" y="794"/>
                  </a:lnTo>
                  <a:lnTo>
                    <a:pt x="1871" y="709"/>
                  </a:lnTo>
                  <a:lnTo>
                    <a:pt x="1814" y="652"/>
                  </a:lnTo>
                  <a:lnTo>
                    <a:pt x="1758" y="709"/>
                  </a:lnTo>
                  <a:lnTo>
                    <a:pt x="1616" y="453"/>
                  </a:lnTo>
                  <a:lnTo>
                    <a:pt x="1672" y="453"/>
                  </a:lnTo>
                  <a:lnTo>
                    <a:pt x="1644" y="368"/>
                  </a:lnTo>
                  <a:lnTo>
                    <a:pt x="1616" y="368"/>
                  </a:lnTo>
                  <a:lnTo>
                    <a:pt x="1587" y="425"/>
                  </a:lnTo>
                  <a:lnTo>
                    <a:pt x="1559" y="368"/>
                  </a:lnTo>
                  <a:lnTo>
                    <a:pt x="1502" y="312"/>
                  </a:lnTo>
                  <a:lnTo>
                    <a:pt x="1474" y="312"/>
                  </a:lnTo>
                  <a:lnTo>
                    <a:pt x="1446" y="368"/>
                  </a:lnTo>
                  <a:lnTo>
                    <a:pt x="1389" y="397"/>
                  </a:lnTo>
                  <a:lnTo>
                    <a:pt x="1361" y="283"/>
                  </a:lnTo>
                  <a:lnTo>
                    <a:pt x="1304" y="227"/>
                  </a:lnTo>
                  <a:lnTo>
                    <a:pt x="1162" y="170"/>
                  </a:lnTo>
                  <a:lnTo>
                    <a:pt x="1077" y="56"/>
                  </a:lnTo>
                  <a:lnTo>
                    <a:pt x="1106" y="28"/>
                  </a:lnTo>
                  <a:lnTo>
                    <a:pt x="1106" y="0"/>
                  </a:lnTo>
                  <a:lnTo>
                    <a:pt x="964" y="0"/>
                  </a:lnTo>
                  <a:lnTo>
                    <a:pt x="935" y="28"/>
                  </a:lnTo>
                  <a:lnTo>
                    <a:pt x="794" y="56"/>
                  </a:lnTo>
                  <a:lnTo>
                    <a:pt x="680" y="28"/>
                  </a:lnTo>
                  <a:lnTo>
                    <a:pt x="595" y="85"/>
                  </a:lnTo>
                  <a:lnTo>
                    <a:pt x="567" y="28"/>
                  </a:lnTo>
                  <a:lnTo>
                    <a:pt x="453" y="28"/>
                  </a:lnTo>
                  <a:lnTo>
                    <a:pt x="340" y="0"/>
                  </a:lnTo>
                  <a:lnTo>
                    <a:pt x="255" y="28"/>
                  </a:lnTo>
                  <a:lnTo>
                    <a:pt x="227" y="28"/>
                  </a:lnTo>
                  <a:lnTo>
                    <a:pt x="142" y="113"/>
                  </a:lnTo>
                  <a:lnTo>
                    <a:pt x="113" y="170"/>
                  </a:lnTo>
                  <a:lnTo>
                    <a:pt x="57" y="14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2" name="Freeform 742"/>
            <p:cNvSpPr>
              <a:spLocks/>
            </p:cNvSpPr>
            <p:nvPr/>
          </p:nvSpPr>
          <p:spPr bwMode="auto">
            <a:xfrm>
              <a:off x="5194" y="2429"/>
              <a:ext cx="1078" cy="1445"/>
            </a:xfrm>
            <a:custGeom>
              <a:avLst/>
              <a:gdLst>
                <a:gd name="T0" fmla="*/ 341 w 1078"/>
                <a:gd name="T1" fmla="*/ 1360 h 1445"/>
                <a:gd name="T2" fmla="*/ 284 w 1078"/>
                <a:gd name="T3" fmla="*/ 1417 h 1445"/>
                <a:gd name="T4" fmla="*/ 227 w 1078"/>
                <a:gd name="T5" fmla="*/ 1417 h 1445"/>
                <a:gd name="T6" fmla="*/ 199 w 1078"/>
                <a:gd name="T7" fmla="*/ 1445 h 1445"/>
                <a:gd name="T8" fmla="*/ 170 w 1078"/>
                <a:gd name="T9" fmla="*/ 1445 h 1445"/>
                <a:gd name="T10" fmla="*/ 142 w 1078"/>
                <a:gd name="T11" fmla="*/ 1389 h 1445"/>
                <a:gd name="T12" fmla="*/ 142 w 1078"/>
                <a:gd name="T13" fmla="*/ 1304 h 1445"/>
                <a:gd name="T14" fmla="*/ 85 w 1078"/>
                <a:gd name="T15" fmla="*/ 1275 h 1445"/>
                <a:gd name="T16" fmla="*/ 85 w 1078"/>
                <a:gd name="T17" fmla="*/ 1219 h 1445"/>
                <a:gd name="T18" fmla="*/ 170 w 1078"/>
                <a:gd name="T19" fmla="*/ 1190 h 1445"/>
                <a:gd name="T20" fmla="*/ 142 w 1078"/>
                <a:gd name="T21" fmla="*/ 1077 h 1445"/>
                <a:gd name="T22" fmla="*/ 114 w 1078"/>
                <a:gd name="T23" fmla="*/ 1049 h 1445"/>
                <a:gd name="T24" fmla="*/ 142 w 1078"/>
                <a:gd name="T25" fmla="*/ 964 h 1445"/>
                <a:gd name="T26" fmla="*/ 0 w 1078"/>
                <a:gd name="T27" fmla="*/ 907 h 1445"/>
                <a:gd name="T28" fmla="*/ 0 w 1078"/>
                <a:gd name="T29" fmla="*/ 822 h 1445"/>
                <a:gd name="T30" fmla="*/ 57 w 1078"/>
                <a:gd name="T31" fmla="*/ 793 h 1445"/>
                <a:gd name="T32" fmla="*/ 142 w 1078"/>
                <a:gd name="T33" fmla="*/ 850 h 1445"/>
                <a:gd name="T34" fmla="*/ 227 w 1078"/>
                <a:gd name="T35" fmla="*/ 765 h 1445"/>
                <a:gd name="T36" fmla="*/ 255 w 1078"/>
                <a:gd name="T37" fmla="*/ 793 h 1445"/>
                <a:gd name="T38" fmla="*/ 312 w 1078"/>
                <a:gd name="T39" fmla="*/ 708 h 1445"/>
                <a:gd name="T40" fmla="*/ 199 w 1078"/>
                <a:gd name="T41" fmla="*/ 652 h 1445"/>
                <a:gd name="T42" fmla="*/ 227 w 1078"/>
                <a:gd name="T43" fmla="*/ 623 h 1445"/>
                <a:gd name="T44" fmla="*/ 284 w 1078"/>
                <a:gd name="T45" fmla="*/ 623 h 1445"/>
                <a:gd name="T46" fmla="*/ 284 w 1078"/>
                <a:gd name="T47" fmla="*/ 538 h 1445"/>
                <a:gd name="T48" fmla="*/ 341 w 1078"/>
                <a:gd name="T49" fmla="*/ 510 h 1445"/>
                <a:gd name="T50" fmla="*/ 369 w 1078"/>
                <a:gd name="T51" fmla="*/ 368 h 1445"/>
                <a:gd name="T52" fmla="*/ 284 w 1078"/>
                <a:gd name="T53" fmla="*/ 283 h 1445"/>
                <a:gd name="T54" fmla="*/ 284 w 1078"/>
                <a:gd name="T55" fmla="*/ 198 h 1445"/>
                <a:gd name="T56" fmla="*/ 312 w 1078"/>
                <a:gd name="T57" fmla="*/ 85 h 1445"/>
                <a:gd name="T58" fmla="*/ 397 w 1078"/>
                <a:gd name="T59" fmla="*/ 0 h 1445"/>
                <a:gd name="T60" fmla="*/ 426 w 1078"/>
                <a:gd name="T61" fmla="*/ 56 h 1445"/>
                <a:gd name="T62" fmla="*/ 482 w 1078"/>
                <a:gd name="T63" fmla="*/ 56 h 1445"/>
                <a:gd name="T64" fmla="*/ 511 w 1078"/>
                <a:gd name="T65" fmla="*/ 113 h 1445"/>
                <a:gd name="T66" fmla="*/ 652 w 1078"/>
                <a:gd name="T67" fmla="*/ 113 h 1445"/>
                <a:gd name="T68" fmla="*/ 709 w 1078"/>
                <a:gd name="T69" fmla="*/ 170 h 1445"/>
                <a:gd name="T70" fmla="*/ 766 w 1078"/>
                <a:gd name="T71" fmla="*/ 170 h 1445"/>
                <a:gd name="T72" fmla="*/ 851 w 1078"/>
                <a:gd name="T73" fmla="*/ 198 h 1445"/>
                <a:gd name="T74" fmla="*/ 908 w 1078"/>
                <a:gd name="T75" fmla="*/ 141 h 1445"/>
                <a:gd name="T76" fmla="*/ 936 w 1078"/>
                <a:gd name="T77" fmla="*/ 170 h 1445"/>
                <a:gd name="T78" fmla="*/ 993 w 1078"/>
                <a:gd name="T79" fmla="*/ 141 h 1445"/>
                <a:gd name="T80" fmla="*/ 1078 w 1078"/>
                <a:gd name="T81" fmla="*/ 283 h 1445"/>
                <a:gd name="T82" fmla="*/ 936 w 1078"/>
                <a:gd name="T83" fmla="*/ 453 h 1445"/>
                <a:gd name="T84" fmla="*/ 879 w 1078"/>
                <a:gd name="T85" fmla="*/ 453 h 1445"/>
                <a:gd name="T86" fmla="*/ 851 w 1078"/>
                <a:gd name="T87" fmla="*/ 425 h 1445"/>
                <a:gd name="T88" fmla="*/ 737 w 1078"/>
                <a:gd name="T89" fmla="*/ 623 h 1445"/>
                <a:gd name="T90" fmla="*/ 652 w 1078"/>
                <a:gd name="T91" fmla="*/ 623 h 1445"/>
                <a:gd name="T92" fmla="*/ 596 w 1078"/>
                <a:gd name="T93" fmla="*/ 652 h 1445"/>
                <a:gd name="T94" fmla="*/ 511 w 1078"/>
                <a:gd name="T95" fmla="*/ 680 h 1445"/>
                <a:gd name="T96" fmla="*/ 539 w 1078"/>
                <a:gd name="T97" fmla="*/ 737 h 1445"/>
                <a:gd name="T98" fmla="*/ 426 w 1078"/>
                <a:gd name="T99" fmla="*/ 765 h 1445"/>
                <a:gd name="T100" fmla="*/ 426 w 1078"/>
                <a:gd name="T101" fmla="*/ 822 h 1445"/>
                <a:gd name="T102" fmla="*/ 369 w 1078"/>
                <a:gd name="T103" fmla="*/ 907 h 1445"/>
                <a:gd name="T104" fmla="*/ 312 w 1078"/>
                <a:gd name="T105" fmla="*/ 907 h 1445"/>
                <a:gd name="T106" fmla="*/ 227 w 1078"/>
                <a:gd name="T107" fmla="*/ 1105 h 1445"/>
                <a:gd name="T108" fmla="*/ 255 w 1078"/>
                <a:gd name="T109" fmla="*/ 1162 h 1445"/>
                <a:gd name="T110" fmla="*/ 227 w 1078"/>
                <a:gd name="T111" fmla="*/ 1190 h 1445"/>
                <a:gd name="T112" fmla="*/ 227 w 1078"/>
                <a:gd name="T113" fmla="*/ 1219 h 1445"/>
                <a:gd name="T114" fmla="*/ 255 w 1078"/>
                <a:gd name="T115" fmla="*/ 1219 h 1445"/>
                <a:gd name="T116" fmla="*/ 341 w 1078"/>
                <a:gd name="T117" fmla="*/ 1304 h 1445"/>
                <a:gd name="T118" fmla="*/ 341 w 1078"/>
                <a:gd name="T119" fmla="*/ 1360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78" h="1445">
                  <a:moveTo>
                    <a:pt x="341" y="1360"/>
                  </a:moveTo>
                  <a:lnTo>
                    <a:pt x="284" y="1417"/>
                  </a:lnTo>
                  <a:lnTo>
                    <a:pt x="227" y="1417"/>
                  </a:lnTo>
                  <a:lnTo>
                    <a:pt x="199" y="1445"/>
                  </a:lnTo>
                  <a:lnTo>
                    <a:pt x="170" y="1445"/>
                  </a:lnTo>
                  <a:lnTo>
                    <a:pt x="142" y="1389"/>
                  </a:lnTo>
                  <a:lnTo>
                    <a:pt x="142" y="1304"/>
                  </a:lnTo>
                  <a:lnTo>
                    <a:pt x="85" y="1275"/>
                  </a:lnTo>
                  <a:lnTo>
                    <a:pt x="85" y="1219"/>
                  </a:lnTo>
                  <a:lnTo>
                    <a:pt x="170" y="1190"/>
                  </a:lnTo>
                  <a:lnTo>
                    <a:pt x="142" y="1077"/>
                  </a:lnTo>
                  <a:lnTo>
                    <a:pt x="114" y="1049"/>
                  </a:lnTo>
                  <a:lnTo>
                    <a:pt x="142" y="964"/>
                  </a:lnTo>
                  <a:lnTo>
                    <a:pt x="0" y="907"/>
                  </a:lnTo>
                  <a:lnTo>
                    <a:pt x="0" y="822"/>
                  </a:lnTo>
                  <a:lnTo>
                    <a:pt x="57" y="793"/>
                  </a:lnTo>
                  <a:lnTo>
                    <a:pt x="142" y="850"/>
                  </a:lnTo>
                  <a:lnTo>
                    <a:pt x="227" y="765"/>
                  </a:lnTo>
                  <a:lnTo>
                    <a:pt x="255" y="793"/>
                  </a:lnTo>
                  <a:lnTo>
                    <a:pt x="312" y="708"/>
                  </a:lnTo>
                  <a:lnTo>
                    <a:pt x="199" y="652"/>
                  </a:lnTo>
                  <a:lnTo>
                    <a:pt x="227" y="623"/>
                  </a:lnTo>
                  <a:lnTo>
                    <a:pt x="284" y="623"/>
                  </a:lnTo>
                  <a:lnTo>
                    <a:pt x="284" y="538"/>
                  </a:lnTo>
                  <a:lnTo>
                    <a:pt x="341" y="510"/>
                  </a:lnTo>
                  <a:lnTo>
                    <a:pt x="369" y="368"/>
                  </a:lnTo>
                  <a:lnTo>
                    <a:pt x="284" y="283"/>
                  </a:lnTo>
                  <a:lnTo>
                    <a:pt x="284" y="198"/>
                  </a:lnTo>
                  <a:lnTo>
                    <a:pt x="312" y="85"/>
                  </a:lnTo>
                  <a:lnTo>
                    <a:pt x="397" y="0"/>
                  </a:lnTo>
                  <a:lnTo>
                    <a:pt x="426" y="56"/>
                  </a:lnTo>
                  <a:lnTo>
                    <a:pt x="482" y="56"/>
                  </a:lnTo>
                  <a:lnTo>
                    <a:pt x="511" y="113"/>
                  </a:lnTo>
                  <a:lnTo>
                    <a:pt x="652" y="113"/>
                  </a:lnTo>
                  <a:lnTo>
                    <a:pt x="709" y="170"/>
                  </a:lnTo>
                  <a:lnTo>
                    <a:pt x="766" y="170"/>
                  </a:lnTo>
                  <a:lnTo>
                    <a:pt x="851" y="198"/>
                  </a:lnTo>
                  <a:lnTo>
                    <a:pt x="908" y="141"/>
                  </a:lnTo>
                  <a:lnTo>
                    <a:pt x="936" y="170"/>
                  </a:lnTo>
                  <a:lnTo>
                    <a:pt x="993" y="141"/>
                  </a:lnTo>
                  <a:lnTo>
                    <a:pt x="1078" y="283"/>
                  </a:lnTo>
                  <a:lnTo>
                    <a:pt x="936" y="453"/>
                  </a:lnTo>
                  <a:lnTo>
                    <a:pt x="879" y="453"/>
                  </a:lnTo>
                  <a:lnTo>
                    <a:pt x="851" y="425"/>
                  </a:lnTo>
                  <a:lnTo>
                    <a:pt x="737" y="623"/>
                  </a:lnTo>
                  <a:lnTo>
                    <a:pt x="652" y="623"/>
                  </a:lnTo>
                  <a:lnTo>
                    <a:pt x="596" y="652"/>
                  </a:lnTo>
                  <a:lnTo>
                    <a:pt x="511" y="680"/>
                  </a:lnTo>
                  <a:lnTo>
                    <a:pt x="539" y="737"/>
                  </a:lnTo>
                  <a:lnTo>
                    <a:pt x="426" y="765"/>
                  </a:lnTo>
                  <a:lnTo>
                    <a:pt x="426" y="822"/>
                  </a:lnTo>
                  <a:lnTo>
                    <a:pt x="369" y="907"/>
                  </a:lnTo>
                  <a:lnTo>
                    <a:pt x="312" y="907"/>
                  </a:lnTo>
                  <a:lnTo>
                    <a:pt x="227" y="1105"/>
                  </a:lnTo>
                  <a:lnTo>
                    <a:pt x="255" y="1162"/>
                  </a:lnTo>
                  <a:lnTo>
                    <a:pt x="227" y="1190"/>
                  </a:lnTo>
                  <a:lnTo>
                    <a:pt x="227" y="1219"/>
                  </a:lnTo>
                  <a:lnTo>
                    <a:pt x="255" y="1219"/>
                  </a:lnTo>
                  <a:lnTo>
                    <a:pt x="341" y="1304"/>
                  </a:lnTo>
                  <a:lnTo>
                    <a:pt x="341" y="136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4" name="Freeform 744"/>
            <p:cNvSpPr>
              <a:spLocks/>
            </p:cNvSpPr>
            <p:nvPr/>
          </p:nvSpPr>
          <p:spPr bwMode="auto">
            <a:xfrm>
              <a:off x="5421" y="2854"/>
              <a:ext cx="681" cy="1077"/>
            </a:xfrm>
            <a:custGeom>
              <a:avLst/>
              <a:gdLst>
                <a:gd name="T0" fmla="*/ 652 w 681"/>
                <a:gd name="T1" fmla="*/ 28 h 1077"/>
                <a:gd name="T2" fmla="*/ 624 w 681"/>
                <a:gd name="T3" fmla="*/ 0 h 1077"/>
                <a:gd name="T4" fmla="*/ 510 w 681"/>
                <a:gd name="T5" fmla="*/ 198 h 1077"/>
                <a:gd name="T6" fmla="*/ 425 w 681"/>
                <a:gd name="T7" fmla="*/ 198 h 1077"/>
                <a:gd name="T8" fmla="*/ 369 w 681"/>
                <a:gd name="T9" fmla="*/ 227 h 1077"/>
                <a:gd name="T10" fmla="*/ 284 w 681"/>
                <a:gd name="T11" fmla="*/ 255 h 1077"/>
                <a:gd name="T12" fmla="*/ 312 w 681"/>
                <a:gd name="T13" fmla="*/ 312 h 1077"/>
                <a:gd name="T14" fmla="*/ 199 w 681"/>
                <a:gd name="T15" fmla="*/ 340 h 1077"/>
                <a:gd name="T16" fmla="*/ 199 w 681"/>
                <a:gd name="T17" fmla="*/ 397 h 1077"/>
                <a:gd name="T18" fmla="*/ 142 w 681"/>
                <a:gd name="T19" fmla="*/ 482 h 1077"/>
                <a:gd name="T20" fmla="*/ 85 w 681"/>
                <a:gd name="T21" fmla="*/ 482 h 1077"/>
                <a:gd name="T22" fmla="*/ 0 w 681"/>
                <a:gd name="T23" fmla="*/ 680 h 1077"/>
                <a:gd name="T24" fmla="*/ 28 w 681"/>
                <a:gd name="T25" fmla="*/ 737 h 1077"/>
                <a:gd name="T26" fmla="*/ 0 w 681"/>
                <a:gd name="T27" fmla="*/ 765 h 1077"/>
                <a:gd name="T28" fmla="*/ 0 w 681"/>
                <a:gd name="T29" fmla="*/ 794 h 1077"/>
                <a:gd name="T30" fmla="*/ 28 w 681"/>
                <a:gd name="T31" fmla="*/ 794 h 1077"/>
                <a:gd name="T32" fmla="*/ 114 w 681"/>
                <a:gd name="T33" fmla="*/ 879 h 1077"/>
                <a:gd name="T34" fmla="*/ 114 w 681"/>
                <a:gd name="T35" fmla="*/ 935 h 1077"/>
                <a:gd name="T36" fmla="*/ 170 w 681"/>
                <a:gd name="T37" fmla="*/ 964 h 1077"/>
                <a:gd name="T38" fmla="*/ 227 w 681"/>
                <a:gd name="T39" fmla="*/ 1049 h 1077"/>
                <a:gd name="T40" fmla="*/ 284 w 681"/>
                <a:gd name="T41" fmla="*/ 1077 h 1077"/>
                <a:gd name="T42" fmla="*/ 312 w 681"/>
                <a:gd name="T43" fmla="*/ 1020 h 1077"/>
                <a:gd name="T44" fmla="*/ 340 w 681"/>
                <a:gd name="T45" fmla="*/ 1020 h 1077"/>
                <a:gd name="T46" fmla="*/ 369 w 681"/>
                <a:gd name="T47" fmla="*/ 1020 h 1077"/>
                <a:gd name="T48" fmla="*/ 312 w 681"/>
                <a:gd name="T49" fmla="*/ 907 h 1077"/>
                <a:gd name="T50" fmla="*/ 454 w 681"/>
                <a:gd name="T51" fmla="*/ 680 h 1077"/>
                <a:gd name="T52" fmla="*/ 539 w 681"/>
                <a:gd name="T53" fmla="*/ 539 h 1077"/>
                <a:gd name="T54" fmla="*/ 539 w 681"/>
                <a:gd name="T55" fmla="*/ 510 h 1077"/>
                <a:gd name="T56" fmla="*/ 595 w 681"/>
                <a:gd name="T57" fmla="*/ 539 h 1077"/>
                <a:gd name="T58" fmla="*/ 624 w 681"/>
                <a:gd name="T59" fmla="*/ 510 h 1077"/>
                <a:gd name="T60" fmla="*/ 652 w 681"/>
                <a:gd name="T61" fmla="*/ 425 h 1077"/>
                <a:gd name="T62" fmla="*/ 567 w 681"/>
                <a:gd name="T63" fmla="*/ 368 h 1077"/>
                <a:gd name="T64" fmla="*/ 567 w 681"/>
                <a:gd name="T65" fmla="*/ 283 h 1077"/>
                <a:gd name="T66" fmla="*/ 681 w 681"/>
                <a:gd name="T67" fmla="*/ 142 h 1077"/>
                <a:gd name="T68" fmla="*/ 624 w 681"/>
                <a:gd name="T69" fmla="*/ 113 h 1077"/>
                <a:gd name="T70" fmla="*/ 652 w 681"/>
                <a:gd name="T71" fmla="*/ 28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1" h="1077">
                  <a:moveTo>
                    <a:pt x="652" y="28"/>
                  </a:moveTo>
                  <a:lnTo>
                    <a:pt x="624" y="0"/>
                  </a:lnTo>
                  <a:lnTo>
                    <a:pt x="510" y="198"/>
                  </a:lnTo>
                  <a:lnTo>
                    <a:pt x="425" y="198"/>
                  </a:lnTo>
                  <a:lnTo>
                    <a:pt x="369" y="227"/>
                  </a:lnTo>
                  <a:lnTo>
                    <a:pt x="284" y="255"/>
                  </a:lnTo>
                  <a:lnTo>
                    <a:pt x="312" y="312"/>
                  </a:lnTo>
                  <a:lnTo>
                    <a:pt x="199" y="340"/>
                  </a:lnTo>
                  <a:lnTo>
                    <a:pt x="199" y="397"/>
                  </a:lnTo>
                  <a:lnTo>
                    <a:pt x="142" y="482"/>
                  </a:lnTo>
                  <a:lnTo>
                    <a:pt x="85" y="482"/>
                  </a:lnTo>
                  <a:lnTo>
                    <a:pt x="0" y="680"/>
                  </a:lnTo>
                  <a:lnTo>
                    <a:pt x="28" y="737"/>
                  </a:lnTo>
                  <a:lnTo>
                    <a:pt x="0" y="765"/>
                  </a:lnTo>
                  <a:lnTo>
                    <a:pt x="0" y="794"/>
                  </a:lnTo>
                  <a:lnTo>
                    <a:pt x="28" y="794"/>
                  </a:lnTo>
                  <a:lnTo>
                    <a:pt x="114" y="879"/>
                  </a:lnTo>
                  <a:lnTo>
                    <a:pt x="114" y="935"/>
                  </a:lnTo>
                  <a:lnTo>
                    <a:pt x="170" y="964"/>
                  </a:lnTo>
                  <a:lnTo>
                    <a:pt x="227" y="1049"/>
                  </a:lnTo>
                  <a:lnTo>
                    <a:pt x="284" y="1077"/>
                  </a:lnTo>
                  <a:lnTo>
                    <a:pt x="312" y="1020"/>
                  </a:lnTo>
                  <a:lnTo>
                    <a:pt x="340" y="1020"/>
                  </a:lnTo>
                  <a:lnTo>
                    <a:pt x="369" y="1020"/>
                  </a:lnTo>
                  <a:lnTo>
                    <a:pt x="312" y="907"/>
                  </a:lnTo>
                  <a:lnTo>
                    <a:pt x="454" y="680"/>
                  </a:lnTo>
                  <a:lnTo>
                    <a:pt x="539" y="539"/>
                  </a:lnTo>
                  <a:lnTo>
                    <a:pt x="539" y="510"/>
                  </a:lnTo>
                  <a:lnTo>
                    <a:pt x="595" y="539"/>
                  </a:lnTo>
                  <a:lnTo>
                    <a:pt x="624" y="510"/>
                  </a:lnTo>
                  <a:lnTo>
                    <a:pt x="652" y="425"/>
                  </a:lnTo>
                  <a:lnTo>
                    <a:pt x="567" y="368"/>
                  </a:lnTo>
                  <a:lnTo>
                    <a:pt x="567" y="283"/>
                  </a:lnTo>
                  <a:lnTo>
                    <a:pt x="681" y="142"/>
                  </a:lnTo>
                  <a:lnTo>
                    <a:pt x="624" y="113"/>
                  </a:lnTo>
                  <a:lnTo>
                    <a:pt x="652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5" name="Freeform 745"/>
            <p:cNvSpPr>
              <a:spLocks/>
            </p:cNvSpPr>
            <p:nvPr/>
          </p:nvSpPr>
          <p:spPr bwMode="auto">
            <a:xfrm>
              <a:off x="3692" y="2287"/>
              <a:ext cx="482" cy="454"/>
            </a:xfrm>
            <a:custGeom>
              <a:avLst/>
              <a:gdLst>
                <a:gd name="T0" fmla="*/ 142 w 482"/>
                <a:gd name="T1" fmla="*/ 425 h 454"/>
                <a:gd name="T2" fmla="*/ 113 w 482"/>
                <a:gd name="T3" fmla="*/ 312 h 454"/>
                <a:gd name="T4" fmla="*/ 28 w 482"/>
                <a:gd name="T5" fmla="*/ 255 h 454"/>
                <a:gd name="T6" fmla="*/ 0 w 482"/>
                <a:gd name="T7" fmla="*/ 85 h 454"/>
                <a:gd name="T8" fmla="*/ 28 w 482"/>
                <a:gd name="T9" fmla="*/ 28 h 454"/>
                <a:gd name="T10" fmla="*/ 170 w 482"/>
                <a:gd name="T11" fmla="*/ 28 h 454"/>
                <a:gd name="T12" fmla="*/ 227 w 482"/>
                <a:gd name="T13" fmla="*/ 0 h 454"/>
                <a:gd name="T14" fmla="*/ 255 w 482"/>
                <a:gd name="T15" fmla="*/ 57 h 454"/>
                <a:gd name="T16" fmla="*/ 340 w 482"/>
                <a:gd name="T17" fmla="*/ 28 h 454"/>
                <a:gd name="T18" fmla="*/ 368 w 482"/>
                <a:gd name="T19" fmla="*/ 85 h 454"/>
                <a:gd name="T20" fmla="*/ 453 w 482"/>
                <a:gd name="T21" fmla="*/ 85 h 454"/>
                <a:gd name="T22" fmla="*/ 453 w 482"/>
                <a:gd name="T23" fmla="*/ 142 h 454"/>
                <a:gd name="T24" fmla="*/ 425 w 482"/>
                <a:gd name="T25" fmla="*/ 170 h 454"/>
                <a:gd name="T26" fmla="*/ 453 w 482"/>
                <a:gd name="T27" fmla="*/ 283 h 454"/>
                <a:gd name="T28" fmla="*/ 453 w 482"/>
                <a:gd name="T29" fmla="*/ 340 h 454"/>
                <a:gd name="T30" fmla="*/ 482 w 482"/>
                <a:gd name="T31" fmla="*/ 368 h 454"/>
                <a:gd name="T32" fmla="*/ 340 w 482"/>
                <a:gd name="T33" fmla="*/ 454 h 454"/>
                <a:gd name="T34" fmla="*/ 255 w 482"/>
                <a:gd name="T35" fmla="*/ 397 h 454"/>
                <a:gd name="T36" fmla="*/ 227 w 482"/>
                <a:gd name="T37" fmla="*/ 425 h 454"/>
                <a:gd name="T38" fmla="*/ 198 w 482"/>
                <a:gd name="T39" fmla="*/ 397 h 454"/>
                <a:gd name="T40" fmla="*/ 142 w 482"/>
                <a:gd name="T41" fmla="*/ 425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2" h="454">
                  <a:moveTo>
                    <a:pt x="142" y="425"/>
                  </a:moveTo>
                  <a:lnTo>
                    <a:pt x="113" y="312"/>
                  </a:lnTo>
                  <a:lnTo>
                    <a:pt x="28" y="255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255" y="57"/>
                  </a:lnTo>
                  <a:lnTo>
                    <a:pt x="340" y="28"/>
                  </a:lnTo>
                  <a:lnTo>
                    <a:pt x="368" y="85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425" y="170"/>
                  </a:lnTo>
                  <a:lnTo>
                    <a:pt x="453" y="283"/>
                  </a:lnTo>
                  <a:lnTo>
                    <a:pt x="453" y="340"/>
                  </a:lnTo>
                  <a:lnTo>
                    <a:pt x="482" y="368"/>
                  </a:lnTo>
                  <a:lnTo>
                    <a:pt x="340" y="454"/>
                  </a:lnTo>
                  <a:lnTo>
                    <a:pt x="255" y="397"/>
                  </a:lnTo>
                  <a:lnTo>
                    <a:pt x="227" y="425"/>
                  </a:lnTo>
                  <a:lnTo>
                    <a:pt x="198" y="397"/>
                  </a:lnTo>
                  <a:lnTo>
                    <a:pt x="142" y="42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6" name="Freeform 746"/>
            <p:cNvSpPr>
              <a:spLocks/>
            </p:cNvSpPr>
            <p:nvPr/>
          </p:nvSpPr>
          <p:spPr bwMode="auto">
            <a:xfrm>
              <a:off x="2104" y="1748"/>
              <a:ext cx="1730" cy="1078"/>
            </a:xfrm>
            <a:custGeom>
              <a:avLst/>
              <a:gdLst>
                <a:gd name="T0" fmla="*/ 709 w 1730"/>
                <a:gd name="T1" fmla="*/ 993 h 1078"/>
                <a:gd name="T2" fmla="*/ 681 w 1730"/>
                <a:gd name="T3" fmla="*/ 936 h 1078"/>
                <a:gd name="T4" fmla="*/ 681 w 1730"/>
                <a:gd name="T5" fmla="*/ 879 h 1078"/>
                <a:gd name="T6" fmla="*/ 737 w 1730"/>
                <a:gd name="T7" fmla="*/ 907 h 1078"/>
                <a:gd name="T8" fmla="*/ 766 w 1730"/>
                <a:gd name="T9" fmla="*/ 907 h 1078"/>
                <a:gd name="T10" fmla="*/ 794 w 1730"/>
                <a:gd name="T11" fmla="*/ 907 h 1078"/>
                <a:gd name="T12" fmla="*/ 879 w 1730"/>
                <a:gd name="T13" fmla="*/ 936 h 1078"/>
                <a:gd name="T14" fmla="*/ 936 w 1730"/>
                <a:gd name="T15" fmla="*/ 879 h 1078"/>
                <a:gd name="T16" fmla="*/ 1134 w 1730"/>
                <a:gd name="T17" fmla="*/ 993 h 1078"/>
                <a:gd name="T18" fmla="*/ 1191 w 1730"/>
                <a:gd name="T19" fmla="*/ 964 h 1078"/>
                <a:gd name="T20" fmla="*/ 1248 w 1730"/>
                <a:gd name="T21" fmla="*/ 993 h 1078"/>
                <a:gd name="T22" fmla="*/ 1248 w 1730"/>
                <a:gd name="T23" fmla="*/ 936 h 1078"/>
                <a:gd name="T24" fmla="*/ 1333 w 1730"/>
                <a:gd name="T25" fmla="*/ 936 h 1078"/>
                <a:gd name="T26" fmla="*/ 1361 w 1730"/>
                <a:gd name="T27" fmla="*/ 964 h 1078"/>
                <a:gd name="T28" fmla="*/ 1503 w 1730"/>
                <a:gd name="T29" fmla="*/ 964 h 1078"/>
                <a:gd name="T30" fmla="*/ 1645 w 1730"/>
                <a:gd name="T31" fmla="*/ 1078 h 1078"/>
                <a:gd name="T32" fmla="*/ 1673 w 1730"/>
                <a:gd name="T33" fmla="*/ 1049 h 1078"/>
                <a:gd name="T34" fmla="*/ 1673 w 1730"/>
                <a:gd name="T35" fmla="*/ 1021 h 1078"/>
                <a:gd name="T36" fmla="*/ 1645 w 1730"/>
                <a:gd name="T37" fmla="*/ 964 h 1078"/>
                <a:gd name="T38" fmla="*/ 1673 w 1730"/>
                <a:gd name="T39" fmla="*/ 936 h 1078"/>
                <a:gd name="T40" fmla="*/ 1730 w 1730"/>
                <a:gd name="T41" fmla="*/ 964 h 1078"/>
                <a:gd name="T42" fmla="*/ 1701 w 1730"/>
                <a:gd name="T43" fmla="*/ 851 h 1078"/>
                <a:gd name="T44" fmla="*/ 1616 w 1730"/>
                <a:gd name="T45" fmla="*/ 794 h 1078"/>
                <a:gd name="T46" fmla="*/ 1588 w 1730"/>
                <a:gd name="T47" fmla="*/ 624 h 1078"/>
                <a:gd name="T48" fmla="*/ 1616 w 1730"/>
                <a:gd name="T49" fmla="*/ 567 h 1078"/>
                <a:gd name="T50" fmla="*/ 1559 w 1730"/>
                <a:gd name="T51" fmla="*/ 511 h 1078"/>
                <a:gd name="T52" fmla="*/ 1474 w 1730"/>
                <a:gd name="T53" fmla="*/ 539 h 1078"/>
                <a:gd name="T54" fmla="*/ 1333 w 1730"/>
                <a:gd name="T55" fmla="*/ 539 h 1078"/>
                <a:gd name="T56" fmla="*/ 1304 w 1730"/>
                <a:gd name="T57" fmla="*/ 397 h 1078"/>
                <a:gd name="T58" fmla="*/ 1333 w 1730"/>
                <a:gd name="T59" fmla="*/ 340 h 1078"/>
                <a:gd name="T60" fmla="*/ 1219 w 1730"/>
                <a:gd name="T61" fmla="*/ 227 h 1078"/>
                <a:gd name="T62" fmla="*/ 1219 w 1730"/>
                <a:gd name="T63" fmla="*/ 142 h 1078"/>
                <a:gd name="T64" fmla="*/ 1163 w 1730"/>
                <a:gd name="T65" fmla="*/ 114 h 1078"/>
                <a:gd name="T66" fmla="*/ 1078 w 1730"/>
                <a:gd name="T67" fmla="*/ 85 h 1078"/>
                <a:gd name="T68" fmla="*/ 1021 w 1730"/>
                <a:gd name="T69" fmla="*/ 29 h 1078"/>
                <a:gd name="T70" fmla="*/ 879 w 1730"/>
                <a:gd name="T71" fmla="*/ 0 h 1078"/>
                <a:gd name="T72" fmla="*/ 822 w 1730"/>
                <a:gd name="T73" fmla="*/ 142 h 1078"/>
                <a:gd name="T74" fmla="*/ 766 w 1730"/>
                <a:gd name="T75" fmla="*/ 142 h 1078"/>
                <a:gd name="T76" fmla="*/ 454 w 1730"/>
                <a:gd name="T77" fmla="*/ 227 h 1078"/>
                <a:gd name="T78" fmla="*/ 397 w 1730"/>
                <a:gd name="T79" fmla="*/ 312 h 1078"/>
                <a:gd name="T80" fmla="*/ 340 w 1730"/>
                <a:gd name="T81" fmla="*/ 255 h 1078"/>
                <a:gd name="T82" fmla="*/ 284 w 1730"/>
                <a:gd name="T83" fmla="*/ 340 h 1078"/>
                <a:gd name="T84" fmla="*/ 170 w 1730"/>
                <a:gd name="T85" fmla="*/ 284 h 1078"/>
                <a:gd name="T86" fmla="*/ 0 w 1730"/>
                <a:gd name="T87" fmla="*/ 369 h 1078"/>
                <a:gd name="T88" fmla="*/ 0 w 1730"/>
                <a:gd name="T89" fmla="*/ 426 h 1078"/>
                <a:gd name="T90" fmla="*/ 57 w 1730"/>
                <a:gd name="T91" fmla="*/ 511 h 1078"/>
                <a:gd name="T92" fmla="*/ 85 w 1730"/>
                <a:gd name="T93" fmla="*/ 511 h 1078"/>
                <a:gd name="T94" fmla="*/ 57 w 1730"/>
                <a:gd name="T95" fmla="*/ 596 h 1078"/>
                <a:gd name="T96" fmla="*/ 170 w 1730"/>
                <a:gd name="T97" fmla="*/ 596 h 1078"/>
                <a:gd name="T98" fmla="*/ 227 w 1730"/>
                <a:gd name="T99" fmla="*/ 652 h 1078"/>
                <a:gd name="T100" fmla="*/ 284 w 1730"/>
                <a:gd name="T101" fmla="*/ 652 h 1078"/>
                <a:gd name="T102" fmla="*/ 340 w 1730"/>
                <a:gd name="T103" fmla="*/ 624 h 1078"/>
                <a:gd name="T104" fmla="*/ 397 w 1730"/>
                <a:gd name="T105" fmla="*/ 652 h 1078"/>
                <a:gd name="T106" fmla="*/ 482 w 1730"/>
                <a:gd name="T107" fmla="*/ 794 h 1078"/>
                <a:gd name="T108" fmla="*/ 425 w 1730"/>
                <a:gd name="T109" fmla="*/ 879 h 1078"/>
                <a:gd name="T110" fmla="*/ 340 w 1730"/>
                <a:gd name="T111" fmla="*/ 907 h 1078"/>
                <a:gd name="T112" fmla="*/ 340 w 1730"/>
                <a:gd name="T113" fmla="*/ 964 h 1078"/>
                <a:gd name="T114" fmla="*/ 425 w 1730"/>
                <a:gd name="T115" fmla="*/ 1021 h 1078"/>
                <a:gd name="T116" fmla="*/ 454 w 1730"/>
                <a:gd name="T117" fmla="*/ 1078 h 1078"/>
                <a:gd name="T118" fmla="*/ 511 w 1730"/>
                <a:gd name="T119" fmla="*/ 1078 h 1078"/>
                <a:gd name="T120" fmla="*/ 567 w 1730"/>
                <a:gd name="T121" fmla="*/ 1049 h 1078"/>
                <a:gd name="T122" fmla="*/ 681 w 1730"/>
                <a:gd name="T123" fmla="*/ 1049 h 1078"/>
                <a:gd name="T124" fmla="*/ 709 w 1730"/>
                <a:gd name="T125" fmla="*/ 993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30" h="1078">
                  <a:moveTo>
                    <a:pt x="709" y="993"/>
                  </a:moveTo>
                  <a:lnTo>
                    <a:pt x="681" y="936"/>
                  </a:lnTo>
                  <a:lnTo>
                    <a:pt x="681" y="879"/>
                  </a:lnTo>
                  <a:lnTo>
                    <a:pt x="737" y="907"/>
                  </a:lnTo>
                  <a:lnTo>
                    <a:pt x="766" y="907"/>
                  </a:lnTo>
                  <a:lnTo>
                    <a:pt x="794" y="907"/>
                  </a:lnTo>
                  <a:lnTo>
                    <a:pt x="879" y="936"/>
                  </a:lnTo>
                  <a:lnTo>
                    <a:pt x="936" y="879"/>
                  </a:lnTo>
                  <a:lnTo>
                    <a:pt x="1134" y="993"/>
                  </a:lnTo>
                  <a:lnTo>
                    <a:pt x="1191" y="964"/>
                  </a:lnTo>
                  <a:lnTo>
                    <a:pt x="1248" y="993"/>
                  </a:lnTo>
                  <a:lnTo>
                    <a:pt x="1248" y="936"/>
                  </a:lnTo>
                  <a:lnTo>
                    <a:pt x="1333" y="936"/>
                  </a:lnTo>
                  <a:lnTo>
                    <a:pt x="1361" y="964"/>
                  </a:lnTo>
                  <a:lnTo>
                    <a:pt x="1503" y="964"/>
                  </a:lnTo>
                  <a:lnTo>
                    <a:pt x="1645" y="1078"/>
                  </a:lnTo>
                  <a:lnTo>
                    <a:pt x="1673" y="1049"/>
                  </a:lnTo>
                  <a:lnTo>
                    <a:pt x="1673" y="1021"/>
                  </a:lnTo>
                  <a:lnTo>
                    <a:pt x="1645" y="964"/>
                  </a:lnTo>
                  <a:lnTo>
                    <a:pt x="1673" y="936"/>
                  </a:lnTo>
                  <a:lnTo>
                    <a:pt x="1730" y="964"/>
                  </a:lnTo>
                  <a:lnTo>
                    <a:pt x="1701" y="851"/>
                  </a:lnTo>
                  <a:lnTo>
                    <a:pt x="1616" y="794"/>
                  </a:lnTo>
                  <a:lnTo>
                    <a:pt x="1588" y="624"/>
                  </a:lnTo>
                  <a:lnTo>
                    <a:pt x="1616" y="567"/>
                  </a:lnTo>
                  <a:lnTo>
                    <a:pt x="1559" y="511"/>
                  </a:lnTo>
                  <a:lnTo>
                    <a:pt x="1474" y="539"/>
                  </a:lnTo>
                  <a:lnTo>
                    <a:pt x="1333" y="539"/>
                  </a:lnTo>
                  <a:lnTo>
                    <a:pt x="1304" y="397"/>
                  </a:lnTo>
                  <a:lnTo>
                    <a:pt x="1333" y="340"/>
                  </a:lnTo>
                  <a:lnTo>
                    <a:pt x="1219" y="227"/>
                  </a:lnTo>
                  <a:lnTo>
                    <a:pt x="1219" y="142"/>
                  </a:lnTo>
                  <a:lnTo>
                    <a:pt x="1163" y="114"/>
                  </a:lnTo>
                  <a:lnTo>
                    <a:pt x="1078" y="85"/>
                  </a:lnTo>
                  <a:lnTo>
                    <a:pt x="1021" y="29"/>
                  </a:lnTo>
                  <a:lnTo>
                    <a:pt x="879" y="0"/>
                  </a:lnTo>
                  <a:lnTo>
                    <a:pt x="822" y="142"/>
                  </a:lnTo>
                  <a:lnTo>
                    <a:pt x="766" y="142"/>
                  </a:lnTo>
                  <a:lnTo>
                    <a:pt x="454" y="227"/>
                  </a:lnTo>
                  <a:lnTo>
                    <a:pt x="397" y="312"/>
                  </a:lnTo>
                  <a:lnTo>
                    <a:pt x="340" y="255"/>
                  </a:lnTo>
                  <a:lnTo>
                    <a:pt x="284" y="340"/>
                  </a:lnTo>
                  <a:lnTo>
                    <a:pt x="170" y="284"/>
                  </a:lnTo>
                  <a:lnTo>
                    <a:pt x="0" y="369"/>
                  </a:lnTo>
                  <a:lnTo>
                    <a:pt x="0" y="426"/>
                  </a:lnTo>
                  <a:lnTo>
                    <a:pt x="57" y="511"/>
                  </a:lnTo>
                  <a:lnTo>
                    <a:pt x="85" y="511"/>
                  </a:lnTo>
                  <a:lnTo>
                    <a:pt x="57" y="596"/>
                  </a:lnTo>
                  <a:lnTo>
                    <a:pt x="170" y="596"/>
                  </a:lnTo>
                  <a:lnTo>
                    <a:pt x="227" y="652"/>
                  </a:lnTo>
                  <a:lnTo>
                    <a:pt x="284" y="652"/>
                  </a:lnTo>
                  <a:lnTo>
                    <a:pt x="340" y="624"/>
                  </a:lnTo>
                  <a:lnTo>
                    <a:pt x="397" y="652"/>
                  </a:lnTo>
                  <a:lnTo>
                    <a:pt x="482" y="794"/>
                  </a:lnTo>
                  <a:lnTo>
                    <a:pt x="425" y="879"/>
                  </a:lnTo>
                  <a:lnTo>
                    <a:pt x="340" y="907"/>
                  </a:lnTo>
                  <a:lnTo>
                    <a:pt x="340" y="964"/>
                  </a:lnTo>
                  <a:lnTo>
                    <a:pt x="425" y="1021"/>
                  </a:lnTo>
                  <a:lnTo>
                    <a:pt x="454" y="1078"/>
                  </a:lnTo>
                  <a:lnTo>
                    <a:pt x="511" y="1078"/>
                  </a:lnTo>
                  <a:lnTo>
                    <a:pt x="567" y="1049"/>
                  </a:lnTo>
                  <a:lnTo>
                    <a:pt x="681" y="1049"/>
                  </a:lnTo>
                  <a:lnTo>
                    <a:pt x="709" y="99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7" name="Freeform 747"/>
            <p:cNvSpPr>
              <a:spLocks/>
            </p:cNvSpPr>
            <p:nvPr/>
          </p:nvSpPr>
          <p:spPr bwMode="auto">
            <a:xfrm>
              <a:off x="2303" y="2712"/>
              <a:ext cx="680" cy="907"/>
            </a:xfrm>
            <a:custGeom>
              <a:avLst/>
              <a:gdLst>
                <a:gd name="T0" fmla="*/ 340 w 680"/>
                <a:gd name="T1" fmla="*/ 907 h 907"/>
                <a:gd name="T2" fmla="*/ 368 w 680"/>
                <a:gd name="T3" fmla="*/ 851 h 907"/>
                <a:gd name="T4" fmla="*/ 340 w 680"/>
                <a:gd name="T5" fmla="*/ 794 h 907"/>
                <a:gd name="T6" fmla="*/ 397 w 680"/>
                <a:gd name="T7" fmla="*/ 681 h 907"/>
                <a:gd name="T8" fmla="*/ 368 w 680"/>
                <a:gd name="T9" fmla="*/ 624 h 907"/>
                <a:gd name="T10" fmla="*/ 312 w 680"/>
                <a:gd name="T11" fmla="*/ 595 h 907"/>
                <a:gd name="T12" fmla="*/ 340 w 680"/>
                <a:gd name="T13" fmla="*/ 539 h 907"/>
                <a:gd name="T14" fmla="*/ 312 w 680"/>
                <a:gd name="T15" fmla="*/ 454 h 907"/>
                <a:gd name="T16" fmla="*/ 368 w 680"/>
                <a:gd name="T17" fmla="*/ 340 h 907"/>
                <a:gd name="T18" fmla="*/ 397 w 680"/>
                <a:gd name="T19" fmla="*/ 340 h 907"/>
                <a:gd name="T20" fmla="*/ 425 w 680"/>
                <a:gd name="T21" fmla="*/ 312 h 907"/>
                <a:gd name="T22" fmla="*/ 482 w 680"/>
                <a:gd name="T23" fmla="*/ 340 h 907"/>
                <a:gd name="T24" fmla="*/ 595 w 680"/>
                <a:gd name="T25" fmla="*/ 255 h 907"/>
                <a:gd name="T26" fmla="*/ 652 w 680"/>
                <a:gd name="T27" fmla="*/ 255 h 907"/>
                <a:gd name="T28" fmla="*/ 680 w 680"/>
                <a:gd name="T29" fmla="*/ 227 h 907"/>
                <a:gd name="T30" fmla="*/ 680 w 680"/>
                <a:gd name="T31" fmla="*/ 170 h 907"/>
                <a:gd name="T32" fmla="*/ 652 w 680"/>
                <a:gd name="T33" fmla="*/ 85 h 907"/>
                <a:gd name="T34" fmla="*/ 567 w 680"/>
                <a:gd name="T35" fmla="*/ 85 h 907"/>
                <a:gd name="T36" fmla="*/ 510 w 680"/>
                <a:gd name="T37" fmla="*/ 29 h 907"/>
                <a:gd name="T38" fmla="*/ 482 w 680"/>
                <a:gd name="T39" fmla="*/ 85 h 907"/>
                <a:gd name="T40" fmla="*/ 368 w 680"/>
                <a:gd name="T41" fmla="*/ 85 h 907"/>
                <a:gd name="T42" fmla="*/ 312 w 680"/>
                <a:gd name="T43" fmla="*/ 114 h 907"/>
                <a:gd name="T44" fmla="*/ 255 w 680"/>
                <a:gd name="T45" fmla="*/ 114 h 907"/>
                <a:gd name="T46" fmla="*/ 226 w 680"/>
                <a:gd name="T47" fmla="*/ 57 h 907"/>
                <a:gd name="T48" fmla="*/ 141 w 680"/>
                <a:gd name="T49" fmla="*/ 0 h 907"/>
                <a:gd name="T50" fmla="*/ 113 w 680"/>
                <a:gd name="T51" fmla="*/ 29 h 907"/>
                <a:gd name="T52" fmla="*/ 85 w 680"/>
                <a:gd name="T53" fmla="*/ 85 h 907"/>
                <a:gd name="T54" fmla="*/ 141 w 680"/>
                <a:gd name="T55" fmla="*/ 114 h 907"/>
                <a:gd name="T56" fmla="*/ 141 w 680"/>
                <a:gd name="T57" fmla="*/ 170 h 907"/>
                <a:gd name="T58" fmla="*/ 113 w 680"/>
                <a:gd name="T59" fmla="*/ 227 h 907"/>
                <a:gd name="T60" fmla="*/ 170 w 680"/>
                <a:gd name="T61" fmla="*/ 284 h 907"/>
                <a:gd name="T62" fmla="*/ 113 w 680"/>
                <a:gd name="T63" fmla="*/ 340 h 907"/>
                <a:gd name="T64" fmla="*/ 28 w 680"/>
                <a:gd name="T65" fmla="*/ 255 h 907"/>
                <a:gd name="T66" fmla="*/ 0 w 680"/>
                <a:gd name="T67" fmla="*/ 284 h 907"/>
                <a:gd name="T68" fmla="*/ 0 w 680"/>
                <a:gd name="T69" fmla="*/ 397 h 907"/>
                <a:gd name="T70" fmla="*/ 56 w 680"/>
                <a:gd name="T71" fmla="*/ 482 h 907"/>
                <a:gd name="T72" fmla="*/ 28 w 680"/>
                <a:gd name="T73" fmla="*/ 652 h 907"/>
                <a:gd name="T74" fmla="*/ 85 w 680"/>
                <a:gd name="T75" fmla="*/ 681 h 907"/>
                <a:gd name="T76" fmla="*/ 56 w 680"/>
                <a:gd name="T77" fmla="*/ 737 h 907"/>
                <a:gd name="T78" fmla="*/ 28 w 680"/>
                <a:gd name="T79" fmla="*/ 794 h 907"/>
                <a:gd name="T80" fmla="*/ 28 w 680"/>
                <a:gd name="T81" fmla="*/ 879 h 907"/>
                <a:gd name="T82" fmla="*/ 141 w 680"/>
                <a:gd name="T83" fmla="*/ 851 h 907"/>
                <a:gd name="T84" fmla="*/ 226 w 680"/>
                <a:gd name="T85" fmla="*/ 851 h 907"/>
                <a:gd name="T86" fmla="*/ 255 w 680"/>
                <a:gd name="T87" fmla="*/ 907 h 907"/>
                <a:gd name="T88" fmla="*/ 312 w 680"/>
                <a:gd name="T89" fmla="*/ 879 h 907"/>
                <a:gd name="T90" fmla="*/ 340 w 680"/>
                <a:gd name="T9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80" h="907">
                  <a:moveTo>
                    <a:pt x="340" y="907"/>
                  </a:moveTo>
                  <a:lnTo>
                    <a:pt x="368" y="851"/>
                  </a:lnTo>
                  <a:lnTo>
                    <a:pt x="340" y="794"/>
                  </a:lnTo>
                  <a:lnTo>
                    <a:pt x="397" y="681"/>
                  </a:lnTo>
                  <a:lnTo>
                    <a:pt x="368" y="624"/>
                  </a:lnTo>
                  <a:lnTo>
                    <a:pt x="312" y="595"/>
                  </a:lnTo>
                  <a:lnTo>
                    <a:pt x="340" y="539"/>
                  </a:lnTo>
                  <a:lnTo>
                    <a:pt x="312" y="454"/>
                  </a:lnTo>
                  <a:lnTo>
                    <a:pt x="368" y="340"/>
                  </a:lnTo>
                  <a:lnTo>
                    <a:pt x="397" y="340"/>
                  </a:lnTo>
                  <a:lnTo>
                    <a:pt x="425" y="312"/>
                  </a:lnTo>
                  <a:lnTo>
                    <a:pt x="482" y="340"/>
                  </a:lnTo>
                  <a:lnTo>
                    <a:pt x="595" y="255"/>
                  </a:lnTo>
                  <a:lnTo>
                    <a:pt x="652" y="255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652" y="85"/>
                  </a:lnTo>
                  <a:lnTo>
                    <a:pt x="567" y="85"/>
                  </a:lnTo>
                  <a:lnTo>
                    <a:pt x="510" y="29"/>
                  </a:lnTo>
                  <a:lnTo>
                    <a:pt x="482" y="85"/>
                  </a:lnTo>
                  <a:lnTo>
                    <a:pt x="368" y="85"/>
                  </a:lnTo>
                  <a:lnTo>
                    <a:pt x="312" y="114"/>
                  </a:lnTo>
                  <a:lnTo>
                    <a:pt x="255" y="114"/>
                  </a:lnTo>
                  <a:lnTo>
                    <a:pt x="226" y="57"/>
                  </a:lnTo>
                  <a:lnTo>
                    <a:pt x="141" y="0"/>
                  </a:lnTo>
                  <a:lnTo>
                    <a:pt x="113" y="29"/>
                  </a:lnTo>
                  <a:lnTo>
                    <a:pt x="85" y="85"/>
                  </a:lnTo>
                  <a:lnTo>
                    <a:pt x="141" y="114"/>
                  </a:lnTo>
                  <a:lnTo>
                    <a:pt x="141" y="170"/>
                  </a:lnTo>
                  <a:lnTo>
                    <a:pt x="113" y="227"/>
                  </a:lnTo>
                  <a:lnTo>
                    <a:pt x="170" y="284"/>
                  </a:lnTo>
                  <a:lnTo>
                    <a:pt x="113" y="340"/>
                  </a:lnTo>
                  <a:lnTo>
                    <a:pt x="28" y="255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56" y="482"/>
                  </a:lnTo>
                  <a:lnTo>
                    <a:pt x="28" y="652"/>
                  </a:lnTo>
                  <a:lnTo>
                    <a:pt x="85" y="681"/>
                  </a:lnTo>
                  <a:lnTo>
                    <a:pt x="56" y="737"/>
                  </a:lnTo>
                  <a:lnTo>
                    <a:pt x="28" y="794"/>
                  </a:lnTo>
                  <a:lnTo>
                    <a:pt x="28" y="879"/>
                  </a:lnTo>
                  <a:lnTo>
                    <a:pt x="141" y="851"/>
                  </a:lnTo>
                  <a:lnTo>
                    <a:pt x="226" y="851"/>
                  </a:lnTo>
                  <a:lnTo>
                    <a:pt x="255" y="907"/>
                  </a:lnTo>
                  <a:lnTo>
                    <a:pt x="312" y="879"/>
                  </a:lnTo>
                  <a:lnTo>
                    <a:pt x="340" y="90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89" name="Freeform 749"/>
            <p:cNvSpPr>
              <a:spLocks/>
            </p:cNvSpPr>
            <p:nvPr/>
          </p:nvSpPr>
          <p:spPr bwMode="auto">
            <a:xfrm>
              <a:off x="2161" y="2344"/>
              <a:ext cx="425" cy="453"/>
            </a:xfrm>
            <a:custGeom>
              <a:avLst/>
              <a:gdLst>
                <a:gd name="T0" fmla="*/ 0 w 425"/>
                <a:gd name="T1" fmla="*/ 0 h 453"/>
                <a:gd name="T2" fmla="*/ 113 w 425"/>
                <a:gd name="T3" fmla="*/ 0 h 453"/>
                <a:gd name="T4" fmla="*/ 170 w 425"/>
                <a:gd name="T5" fmla="*/ 56 h 453"/>
                <a:gd name="T6" fmla="*/ 227 w 425"/>
                <a:gd name="T7" fmla="*/ 56 h 453"/>
                <a:gd name="T8" fmla="*/ 283 w 425"/>
                <a:gd name="T9" fmla="*/ 28 h 453"/>
                <a:gd name="T10" fmla="*/ 340 w 425"/>
                <a:gd name="T11" fmla="*/ 56 h 453"/>
                <a:gd name="T12" fmla="*/ 425 w 425"/>
                <a:gd name="T13" fmla="*/ 198 h 453"/>
                <a:gd name="T14" fmla="*/ 368 w 425"/>
                <a:gd name="T15" fmla="*/ 283 h 453"/>
                <a:gd name="T16" fmla="*/ 283 w 425"/>
                <a:gd name="T17" fmla="*/ 311 h 453"/>
                <a:gd name="T18" fmla="*/ 283 w 425"/>
                <a:gd name="T19" fmla="*/ 368 h 453"/>
                <a:gd name="T20" fmla="*/ 255 w 425"/>
                <a:gd name="T21" fmla="*/ 397 h 453"/>
                <a:gd name="T22" fmla="*/ 227 w 425"/>
                <a:gd name="T23" fmla="*/ 453 h 453"/>
                <a:gd name="T24" fmla="*/ 170 w 425"/>
                <a:gd name="T25" fmla="*/ 397 h 453"/>
                <a:gd name="T26" fmla="*/ 113 w 425"/>
                <a:gd name="T27" fmla="*/ 368 h 453"/>
                <a:gd name="T28" fmla="*/ 113 w 425"/>
                <a:gd name="T29" fmla="*/ 311 h 453"/>
                <a:gd name="T30" fmla="*/ 57 w 425"/>
                <a:gd name="T31" fmla="*/ 283 h 453"/>
                <a:gd name="T32" fmla="*/ 57 w 425"/>
                <a:gd name="T33" fmla="*/ 226 h 453"/>
                <a:gd name="T34" fmla="*/ 0 w 425"/>
                <a:gd name="T35" fmla="*/ 170 h 453"/>
                <a:gd name="T36" fmla="*/ 28 w 425"/>
                <a:gd name="T37" fmla="*/ 113 h 453"/>
                <a:gd name="T38" fmla="*/ 0 w 425"/>
                <a:gd name="T3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5" h="453">
                  <a:moveTo>
                    <a:pt x="0" y="0"/>
                  </a:moveTo>
                  <a:lnTo>
                    <a:pt x="113" y="0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83" y="28"/>
                  </a:lnTo>
                  <a:lnTo>
                    <a:pt x="340" y="56"/>
                  </a:lnTo>
                  <a:lnTo>
                    <a:pt x="425" y="198"/>
                  </a:lnTo>
                  <a:lnTo>
                    <a:pt x="368" y="283"/>
                  </a:lnTo>
                  <a:lnTo>
                    <a:pt x="283" y="311"/>
                  </a:lnTo>
                  <a:lnTo>
                    <a:pt x="283" y="368"/>
                  </a:lnTo>
                  <a:lnTo>
                    <a:pt x="255" y="397"/>
                  </a:lnTo>
                  <a:lnTo>
                    <a:pt x="227" y="453"/>
                  </a:lnTo>
                  <a:lnTo>
                    <a:pt x="170" y="397"/>
                  </a:lnTo>
                  <a:lnTo>
                    <a:pt x="113" y="368"/>
                  </a:lnTo>
                  <a:lnTo>
                    <a:pt x="113" y="311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0" y="170"/>
                  </a:lnTo>
                  <a:lnTo>
                    <a:pt x="28" y="113"/>
                  </a:lnTo>
                  <a:lnTo>
                    <a:pt x="0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0990" name="Freeform 750"/>
            <p:cNvSpPr>
              <a:spLocks/>
            </p:cNvSpPr>
            <p:nvPr/>
          </p:nvSpPr>
          <p:spPr bwMode="auto">
            <a:xfrm>
              <a:off x="1594" y="2344"/>
              <a:ext cx="879" cy="1360"/>
            </a:xfrm>
            <a:custGeom>
              <a:avLst/>
              <a:gdLst>
                <a:gd name="T0" fmla="*/ 737 w 879"/>
                <a:gd name="T1" fmla="*/ 1247 h 1360"/>
                <a:gd name="T2" fmla="*/ 737 w 879"/>
                <a:gd name="T3" fmla="*/ 1162 h 1360"/>
                <a:gd name="T4" fmla="*/ 794 w 879"/>
                <a:gd name="T5" fmla="*/ 1049 h 1360"/>
                <a:gd name="T6" fmla="*/ 737 w 879"/>
                <a:gd name="T7" fmla="*/ 1020 h 1360"/>
                <a:gd name="T8" fmla="*/ 765 w 879"/>
                <a:gd name="T9" fmla="*/ 850 h 1360"/>
                <a:gd name="T10" fmla="*/ 709 w 879"/>
                <a:gd name="T11" fmla="*/ 765 h 1360"/>
                <a:gd name="T12" fmla="*/ 709 w 879"/>
                <a:gd name="T13" fmla="*/ 652 h 1360"/>
                <a:gd name="T14" fmla="*/ 737 w 879"/>
                <a:gd name="T15" fmla="*/ 623 h 1360"/>
                <a:gd name="T16" fmla="*/ 822 w 879"/>
                <a:gd name="T17" fmla="*/ 708 h 1360"/>
                <a:gd name="T18" fmla="*/ 879 w 879"/>
                <a:gd name="T19" fmla="*/ 652 h 1360"/>
                <a:gd name="T20" fmla="*/ 822 w 879"/>
                <a:gd name="T21" fmla="*/ 595 h 1360"/>
                <a:gd name="T22" fmla="*/ 850 w 879"/>
                <a:gd name="T23" fmla="*/ 538 h 1360"/>
                <a:gd name="T24" fmla="*/ 850 w 879"/>
                <a:gd name="T25" fmla="*/ 482 h 1360"/>
                <a:gd name="T26" fmla="*/ 794 w 879"/>
                <a:gd name="T27" fmla="*/ 453 h 1360"/>
                <a:gd name="T28" fmla="*/ 737 w 879"/>
                <a:gd name="T29" fmla="*/ 397 h 1360"/>
                <a:gd name="T30" fmla="*/ 680 w 879"/>
                <a:gd name="T31" fmla="*/ 368 h 1360"/>
                <a:gd name="T32" fmla="*/ 680 w 879"/>
                <a:gd name="T33" fmla="*/ 311 h 1360"/>
                <a:gd name="T34" fmla="*/ 624 w 879"/>
                <a:gd name="T35" fmla="*/ 283 h 1360"/>
                <a:gd name="T36" fmla="*/ 624 w 879"/>
                <a:gd name="T37" fmla="*/ 226 h 1360"/>
                <a:gd name="T38" fmla="*/ 567 w 879"/>
                <a:gd name="T39" fmla="*/ 170 h 1360"/>
                <a:gd name="T40" fmla="*/ 595 w 879"/>
                <a:gd name="T41" fmla="*/ 113 h 1360"/>
                <a:gd name="T42" fmla="*/ 567 w 879"/>
                <a:gd name="T43" fmla="*/ 0 h 1360"/>
                <a:gd name="T44" fmla="*/ 397 w 879"/>
                <a:gd name="T45" fmla="*/ 56 h 1360"/>
                <a:gd name="T46" fmla="*/ 368 w 879"/>
                <a:gd name="T47" fmla="*/ 28 h 1360"/>
                <a:gd name="T48" fmla="*/ 255 w 879"/>
                <a:gd name="T49" fmla="*/ 85 h 1360"/>
                <a:gd name="T50" fmla="*/ 255 w 879"/>
                <a:gd name="T51" fmla="*/ 198 h 1360"/>
                <a:gd name="T52" fmla="*/ 170 w 879"/>
                <a:gd name="T53" fmla="*/ 226 h 1360"/>
                <a:gd name="T54" fmla="*/ 170 w 879"/>
                <a:gd name="T55" fmla="*/ 283 h 1360"/>
                <a:gd name="T56" fmla="*/ 113 w 879"/>
                <a:gd name="T57" fmla="*/ 311 h 1360"/>
                <a:gd name="T58" fmla="*/ 85 w 879"/>
                <a:gd name="T59" fmla="*/ 425 h 1360"/>
                <a:gd name="T60" fmla="*/ 142 w 879"/>
                <a:gd name="T61" fmla="*/ 482 h 1360"/>
                <a:gd name="T62" fmla="*/ 142 w 879"/>
                <a:gd name="T63" fmla="*/ 510 h 1360"/>
                <a:gd name="T64" fmla="*/ 57 w 879"/>
                <a:gd name="T65" fmla="*/ 595 h 1360"/>
                <a:gd name="T66" fmla="*/ 57 w 879"/>
                <a:gd name="T67" fmla="*/ 652 h 1360"/>
                <a:gd name="T68" fmla="*/ 28 w 879"/>
                <a:gd name="T69" fmla="*/ 708 h 1360"/>
                <a:gd name="T70" fmla="*/ 28 w 879"/>
                <a:gd name="T71" fmla="*/ 793 h 1360"/>
                <a:gd name="T72" fmla="*/ 0 w 879"/>
                <a:gd name="T73" fmla="*/ 878 h 1360"/>
                <a:gd name="T74" fmla="*/ 28 w 879"/>
                <a:gd name="T75" fmla="*/ 907 h 1360"/>
                <a:gd name="T76" fmla="*/ 28 w 879"/>
                <a:gd name="T77" fmla="*/ 1190 h 1360"/>
                <a:gd name="T78" fmla="*/ 85 w 879"/>
                <a:gd name="T79" fmla="*/ 1190 h 1360"/>
                <a:gd name="T80" fmla="*/ 198 w 879"/>
                <a:gd name="T81" fmla="*/ 1247 h 1360"/>
                <a:gd name="T82" fmla="*/ 283 w 879"/>
                <a:gd name="T83" fmla="*/ 1275 h 1360"/>
                <a:gd name="T84" fmla="*/ 283 w 879"/>
                <a:gd name="T85" fmla="*/ 1332 h 1360"/>
                <a:gd name="T86" fmla="*/ 368 w 879"/>
                <a:gd name="T87" fmla="*/ 1360 h 1360"/>
                <a:gd name="T88" fmla="*/ 397 w 879"/>
                <a:gd name="T89" fmla="*/ 1275 h 1360"/>
                <a:gd name="T90" fmla="*/ 482 w 879"/>
                <a:gd name="T91" fmla="*/ 1275 h 1360"/>
                <a:gd name="T92" fmla="*/ 567 w 879"/>
                <a:gd name="T93" fmla="*/ 1332 h 1360"/>
                <a:gd name="T94" fmla="*/ 624 w 879"/>
                <a:gd name="T95" fmla="*/ 1332 h 1360"/>
                <a:gd name="T96" fmla="*/ 652 w 879"/>
                <a:gd name="T97" fmla="*/ 1275 h 1360"/>
                <a:gd name="T98" fmla="*/ 737 w 879"/>
                <a:gd name="T99" fmla="*/ 1247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9" h="1360">
                  <a:moveTo>
                    <a:pt x="737" y="1247"/>
                  </a:moveTo>
                  <a:lnTo>
                    <a:pt x="737" y="1162"/>
                  </a:lnTo>
                  <a:lnTo>
                    <a:pt x="794" y="1049"/>
                  </a:lnTo>
                  <a:lnTo>
                    <a:pt x="737" y="1020"/>
                  </a:lnTo>
                  <a:lnTo>
                    <a:pt x="765" y="850"/>
                  </a:lnTo>
                  <a:lnTo>
                    <a:pt x="709" y="765"/>
                  </a:lnTo>
                  <a:lnTo>
                    <a:pt x="709" y="652"/>
                  </a:lnTo>
                  <a:lnTo>
                    <a:pt x="737" y="623"/>
                  </a:lnTo>
                  <a:lnTo>
                    <a:pt x="822" y="708"/>
                  </a:lnTo>
                  <a:lnTo>
                    <a:pt x="879" y="652"/>
                  </a:lnTo>
                  <a:lnTo>
                    <a:pt x="822" y="595"/>
                  </a:lnTo>
                  <a:lnTo>
                    <a:pt x="850" y="538"/>
                  </a:lnTo>
                  <a:lnTo>
                    <a:pt x="850" y="482"/>
                  </a:lnTo>
                  <a:lnTo>
                    <a:pt x="794" y="453"/>
                  </a:lnTo>
                  <a:lnTo>
                    <a:pt x="737" y="397"/>
                  </a:lnTo>
                  <a:lnTo>
                    <a:pt x="680" y="368"/>
                  </a:lnTo>
                  <a:lnTo>
                    <a:pt x="680" y="311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567" y="170"/>
                  </a:lnTo>
                  <a:lnTo>
                    <a:pt x="595" y="113"/>
                  </a:lnTo>
                  <a:lnTo>
                    <a:pt x="567" y="0"/>
                  </a:lnTo>
                  <a:lnTo>
                    <a:pt x="397" y="56"/>
                  </a:lnTo>
                  <a:lnTo>
                    <a:pt x="368" y="28"/>
                  </a:lnTo>
                  <a:lnTo>
                    <a:pt x="255" y="85"/>
                  </a:lnTo>
                  <a:lnTo>
                    <a:pt x="255" y="198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3" y="311"/>
                  </a:lnTo>
                  <a:lnTo>
                    <a:pt x="85" y="425"/>
                  </a:lnTo>
                  <a:lnTo>
                    <a:pt x="142" y="482"/>
                  </a:lnTo>
                  <a:lnTo>
                    <a:pt x="142" y="510"/>
                  </a:lnTo>
                  <a:lnTo>
                    <a:pt x="57" y="595"/>
                  </a:lnTo>
                  <a:lnTo>
                    <a:pt x="57" y="652"/>
                  </a:lnTo>
                  <a:lnTo>
                    <a:pt x="28" y="708"/>
                  </a:lnTo>
                  <a:lnTo>
                    <a:pt x="28" y="793"/>
                  </a:lnTo>
                  <a:lnTo>
                    <a:pt x="0" y="878"/>
                  </a:lnTo>
                  <a:lnTo>
                    <a:pt x="28" y="907"/>
                  </a:lnTo>
                  <a:lnTo>
                    <a:pt x="28" y="1190"/>
                  </a:lnTo>
                  <a:lnTo>
                    <a:pt x="85" y="1190"/>
                  </a:lnTo>
                  <a:lnTo>
                    <a:pt x="198" y="1247"/>
                  </a:lnTo>
                  <a:lnTo>
                    <a:pt x="283" y="1275"/>
                  </a:lnTo>
                  <a:lnTo>
                    <a:pt x="283" y="1332"/>
                  </a:lnTo>
                  <a:lnTo>
                    <a:pt x="368" y="1360"/>
                  </a:lnTo>
                  <a:lnTo>
                    <a:pt x="397" y="1275"/>
                  </a:lnTo>
                  <a:lnTo>
                    <a:pt x="482" y="1275"/>
                  </a:lnTo>
                  <a:lnTo>
                    <a:pt x="567" y="1332"/>
                  </a:lnTo>
                  <a:lnTo>
                    <a:pt x="624" y="1332"/>
                  </a:lnTo>
                  <a:lnTo>
                    <a:pt x="652" y="1275"/>
                  </a:lnTo>
                  <a:lnTo>
                    <a:pt x="737" y="124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1" name="Group 751"/>
          <p:cNvGrpSpPr>
            <a:grpSpLocks/>
          </p:cNvGrpSpPr>
          <p:nvPr/>
        </p:nvGrpSpPr>
        <p:grpSpPr bwMode="auto">
          <a:xfrm>
            <a:off x="2538809" y="254000"/>
            <a:ext cx="8640763" cy="9137650"/>
            <a:chOff x="1594" y="160"/>
            <a:chExt cx="5443" cy="5756"/>
          </a:xfrm>
        </p:grpSpPr>
        <p:sp>
          <p:nvSpPr>
            <p:cNvPr id="92" name="Freeform 708"/>
            <p:cNvSpPr>
              <a:spLocks/>
            </p:cNvSpPr>
            <p:nvPr/>
          </p:nvSpPr>
          <p:spPr bwMode="auto">
            <a:xfrm>
              <a:off x="3266" y="160"/>
              <a:ext cx="1786" cy="2210"/>
            </a:xfrm>
            <a:custGeom>
              <a:avLst/>
              <a:gdLst>
                <a:gd name="T0" fmla="*/ 1332 w 1786"/>
                <a:gd name="T1" fmla="*/ 170 h 2211"/>
                <a:gd name="T2" fmla="*/ 1105 w 1786"/>
                <a:gd name="T3" fmla="*/ 368 h 2211"/>
                <a:gd name="T4" fmla="*/ 935 w 1786"/>
                <a:gd name="T5" fmla="*/ 425 h 2211"/>
                <a:gd name="T6" fmla="*/ 737 w 1786"/>
                <a:gd name="T7" fmla="*/ 567 h 2211"/>
                <a:gd name="T8" fmla="*/ 822 w 1786"/>
                <a:gd name="T9" fmla="*/ 737 h 2211"/>
                <a:gd name="T10" fmla="*/ 850 w 1786"/>
                <a:gd name="T11" fmla="*/ 822 h 2211"/>
                <a:gd name="T12" fmla="*/ 793 w 1786"/>
                <a:gd name="T13" fmla="*/ 907 h 2211"/>
                <a:gd name="T14" fmla="*/ 652 w 1786"/>
                <a:gd name="T15" fmla="*/ 879 h 2211"/>
                <a:gd name="T16" fmla="*/ 595 w 1786"/>
                <a:gd name="T17" fmla="*/ 1049 h 2211"/>
                <a:gd name="T18" fmla="*/ 623 w 1786"/>
                <a:gd name="T19" fmla="*/ 1190 h 2211"/>
                <a:gd name="T20" fmla="*/ 396 w 1786"/>
                <a:gd name="T21" fmla="*/ 1219 h 2211"/>
                <a:gd name="T22" fmla="*/ 311 w 1786"/>
                <a:gd name="T23" fmla="*/ 1332 h 2211"/>
                <a:gd name="T24" fmla="*/ 141 w 1786"/>
                <a:gd name="T25" fmla="*/ 1304 h 2211"/>
                <a:gd name="T26" fmla="*/ 170 w 1786"/>
                <a:gd name="T27" fmla="*/ 1531 h 2211"/>
                <a:gd name="T28" fmla="*/ 85 w 1786"/>
                <a:gd name="T29" fmla="*/ 1559 h 2211"/>
                <a:gd name="T30" fmla="*/ 0 w 1786"/>
                <a:gd name="T31" fmla="*/ 1701 h 2211"/>
                <a:gd name="T32" fmla="*/ 56 w 1786"/>
                <a:gd name="T33" fmla="*/ 1814 h 2211"/>
                <a:gd name="T34" fmla="*/ 141 w 1786"/>
                <a:gd name="T35" fmla="*/ 1984 h 2211"/>
                <a:gd name="T36" fmla="*/ 311 w 1786"/>
                <a:gd name="T37" fmla="*/ 2126 h 2211"/>
                <a:gd name="T38" fmla="*/ 453 w 1786"/>
                <a:gd name="T39" fmla="*/ 2154 h 2211"/>
                <a:gd name="T40" fmla="*/ 652 w 1786"/>
                <a:gd name="T41" fmla="*/ 2126 h 2211"/>
                <a:gd name="T42" fmla="*/ 765 w 1786"/>
                <a:gd name="T43" fmla="*/ 2154 h 2211"/>
                <a:gd name="T44" fmla="*/ 878 w 1786"/>
                <a:gd name="T45" fmla="*/ 2211 h 2211"/>
                <a:gd name="T46" fmla="*/ 992 w 1786"/>
                <a:gd name="T47" fmla="*/ 2126 h 2211"/>
                <a:gd name="T48" fmla="*/ 992 w 1786"/>
                <a:gd name="T49" fmla="*/ 1757 h 2211"/>
                <a:gd name="T50" fmla="*/ 1020 w 1786"/>
                <a:gd name="T51" fmla="*/ 1672 h 2211"/>
                <a:gd name="T52" fmla="*/ 1020 w 1786"/>
                <a:gd name="T53" fmla="*/ 1559 h 2211"/>
                <a:gd name="T54" fmla="*/ 1219 w 1786"/>
                <a:gd name="T55" fmla="*/ 1446 h 2211"/>
                <a:gd name="T56" fmla="*/ 1445 w 1786"/>
                <a:gd name="T57" fmla="*/ 1417 h 2211"/>
                <a:gd name="T58" fmla="*/ 1502 w 1786"/>
                <a:gd name="T59" fmla="*/ 1389 h 2211"/>
                <a:gd name="T60" fmla="*/ 1615 w 1786"/>
                <a:gd name="T61" fmla="*/ 1219 h 2211"/>
                <a:gd name="T62" fmla="*/ 1786 w 1786"/>
                <a:gd name="T63" fmla="*/ 1190 h 2211"/>
                <a:gd name="T64" fmla="*/ 1644 w 1786"/>
                <a:gd name="T65" fmla="*/ 1020 h 2211"/>
                <a:gd name="T66" fmla="*/ 1672 w 1786"/>
                <a:gd name="T67" fmla="*/ 907 h 2211"/>
                <a:gd name="T68" fmla="*/ 1672 w 1786"/>
                <a:gd name="T69" fmla="*/ 708 h 2211"/>
                <a:gd name="T70" fmla="*/ 1644 w 1786"/>
                <a:gd name="T71" fmla="*/ 538 h 2211"/>
                <a:gd name="T72" fmla="*/ 1701 w 1786"/>
                <a:gd name="T73" fmla="*/ 368 h 2211"/>
                <a:gd name="T74" fmla="*/ 1559 w 1786"/>
                <a:gd name="T75" fmla="*/ 255 h 2211"/>
                <a:gd name="T76" fmla="*/ 1332 w 1786"/>
                <a:gd name="T77" fmla="*/ 0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86" h="2211">
                  <a:moveTo>
                    <a:pt x="1332" y="0"/>
                  </a:moveTo>
                  <a:lnTo>
                    <a:pt x="1332" y="170"/>
                  </a:lnTo>
                  <a:lnTo>
                    <a:pt x="1247" y="255"/>
                  </a:lnTo>
                  <a:lnTo>
                    <a:pt x="1105" y="368"/>
                  </a:lnTo>
                  <a:lnTo>
                    <a:pt x="992" y="368"/>
                  </a:lnTo>
                  <a:lnTo>
                    <a:pt x="935" y="425"/>
                  </a:lnTo>
                  <a:lnTo>
                    <a:pt x="793" y="397"/>
                  </a:lnTo>
                  <a:lnTo>
                    <a:pt x="737" y="567"/>
                  </a:lnTo>
                  <a:lnTo>
                    <a:pt x="765" y="708"/>
                  </a:lnTo>
                  <a:lnTo>
                    <a:pt x="822" y="737"/>
                  </a:lnTo>
                  <a:lnTo>
                    <a:pt x="793" y="793"/>
                  </a:lnTo>
                  <a:lnTo>
                    <a:pt x="850" y="822"/>
                  </a:lnTo>
                  <a:lnTo>
                    <a:pt x="850" y="879"/>
                  </a:lnTo>
                  <a:lnTo>
                    <a:pt x="793" y="907"/>
                  </a:lnTo>
                  <a:lnTo>
                    <a:pt x="765" y="879"/>
                  </a:lnTo>
                  <a:lnTo>
                    <a:pt x="652" y="879"/>
                  </a:lnTo>
                  <a:lnTo>
                    <a:pt x="567" y="964"/>
                  </a:lnTo>
                  <a:lnTo>
                    <a:pt x="595" y="1049"/>
                  </a:lnTo>
                  <a:lnTo>
                    <a:pt x="567" y="1105"/>
                  </a:lnTo>
                  <a:lnTo>
                    <a:pt x="623" y="1190"/>
                  </a:lnTo>
                  <a:lnTo>
                    <a:pt x="538" y="1219"/>
                  </a:lnTo>
                  <a:lnTo>
                    <a:pt x="396" y="1219"/>
                  </a:lnTo>
                  <a:lnTo>
                    <a:pt x="396" y="1275"/>
                  </a:lnTo>
                  <a:lnTo>
                    <a:pt x="311" y="1332"/>
                  </a:lnTo>
                  <a:lnTo>
                    <a:pt x="226" y="1304"/>
                  </a:lnTo>
                  <a:lnTo>
                    <a:pt x="141" y="1304"/>
                  </a:lnTo>
                  <a:lnTo>
                    <a:pt x="170" y="1389"/>
                  </a:lnTo>
                  <a:lnTo>
                    <a:pt x="170" y="1531"/>
                  </a:lnTo>
                  <a:lnTo>
                    <a:pt x="113" y="1587"/>
                  </a:lnTo>
                  <a:lnTo>
                    <a:pt x="85" y="1559"/>
                  </a:lnTo>
                  <a:lnTo>
                    <a:pt x="0" y="1616"/>
                  </a:lnTo>
                  <a:lnTo>
                    <a:pt x="0" y="1701"/>
                  </a:lnTo>
                  <a:lnTo>
                    <a:pt x="56" y="1729"/>
                  </a:lnTo>
                  <a:lnTo>
                    <a:pt x="56" y="1814"/>
                  </a:lnTo>
                  <a:lnTo>
                    <a:pt x="170" y="1927"/>
                  </a:lnTo>
                  <a:lnTo>
                    <a:pt x="141" y="1984"/>
                  </a:lnTo>
                  <a:lnTo>
                    <a:pt x="170" y="2126"/>
                  </a:lnTo>
                  <a:lnTo>
                    <a:pt x="311" y="2126"/>
                  </a:lnTo>
                  <a:lnTo>
                    <a:pt x="396" y="2098"/>
                  </a:lnTo>
                  <a:lnTo>
                    <a:pt x="453" y="2154"/>
                  </a:lnTo>
                  <a:lnTo>
                    <a:pt x="595" y="2154"/>
                  </a:lnTo>
                  <a:lnTo>
                    <a:pt x="652" y="2126"/>
                  </a:lnTo>
                  <a:lnTo>
                    <a:pt x="680" y="2183"/>
                  </a:lnTo>
                  <a:lnTo>
                    <a:pt x="765" y="2154"/>
                  </a:lnTo>
                  <a:lnTo>
                    <a:pt x="793" y="2211"/>
                  </a:lnTo>
                  <a:lnTo>
                    <a:pt x="878" y="2211"/>
                  </a:lnTo>
                  <a:lnTo>
                    <a:pt x="907" y="2183"/>
                  </a:lnTo>
                  <a:lnTo>
                    <a:pt x="992" y="2126"/>
                  </a:lnTo>
                  <a:lnTo>
                    <a:pt x="1048" y="1956"/>
                  </a:lnTo>
                  <a:lnTo>
                    <a:pt x="992" y="1757"/>
                  </a:lnTo>
                  <a:lnTo>
                    <a:pt x="1048" y="1701"/>
                  </a:lnTo>
                  <a:lnTo>
                    <a:pt x="1020" y="1672"/>
                  </a:lnTo>
                  <a:lnTo>
                    <a:pt x="1077" y="1616"/>
                  </a:lnTo>
                  <a:lnTo>
                    <a:pt x="1020" y="1559"/>
                  </a:lnTo>
                  <a:lnTo>
                    <a:pt x="1162" y="1417"/>
                  </a:lnTo>
                  <a:lnTo>
                    <a:pt x="1219" y="1446"/>
                  </a:lnTo>
                  <a:lnTo>
                    <a:pt x="1389" y="1417"/>
                  </a:lnTo>
                  <a:lnTo>
                    <a:pt x="1445" y="1417"/>
                  </a:lnTo>
                  <a:lnTo>
                    <a:pt x="1474" y="1360"/>
                  </a:lnTo>
                  <a:lnTo>
                    <a:pt x="1502" y="1389"/>
                  </a:lnTo>
                  <a:lnTo>
                    <a:pt x="1615" y="1304"/>
                  </a:lnTo>
                  <a:lnTo>
                    <a:pt x="1615" y="1219"/>
                  </a:lnTo>
                  <a:lnTo>
                    <a:pt x="1701" y="1190"/>
                  </a:lnTo>
                  <a:lnTo>
                    <a:pt x="1786" y="1190"/>
                  </a:lnTo>
                  <a:lnTo>
                    <a:pt x="1786" y="1105"/>
                  </a:lnTo>
                  <a:lnTo>
                    <a:pt x="1644" y="1020"/>
                  </a:lnTo>
                  <a:lnTo>
                    <a:pt x="1587" y="1020"/>
                  </a:lnTo>
                  <a:lnTo>
                    <a:pt x="1672" y="907"/>
                  </a:lnTo>
                  <a:lnTo>
                    <a:pt x="1701" y="793"/>
                  </a:lnTo>
                  <a:lnTo>
                    <a:pt x="1672" y="708"/>
                  </a:lnTo>
                  <a:lnTo>
                    <a:pt x="1644" y="680"/>
                  </a:lnTo>
                  <a:lnTo>
                    <a:pt x="1644" y="538"/>
                  </a:lnTo>
                  <a:lnTo>
                    <a:pt x="1701" y="482"/>
                  </a:lnTo>
                  <a:lnTo>
                    <a:pt x="1701" y="368"/>
                  </a:lnTo>
                  <a:lnTo>
                    <a:pt x="1672" y="283"/>
                  </a:lnTo>
                  <a:lnTo>
                    <a:pt x="1559" y="255"/>
                  </a:lnTo>
                  <a:lnTo>
                    <a:pt x="1445" y="28"/>
                  </a:lnTo>
                  <a:lnTo>
                    <a:pt x="133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710"/>
            <p:cNvSpPr>
              <a:spLocks/>
            </p:cNvSpPr>
            <p:nvPr/>
          </p:nvSpPr>
          <p:spPr bwMode="auto">
            <a:xfrm>
              <a:off x="4769" y="643"/>
              <a:ext cx="1162" cy="1417"/>
            </a:xfrm>
            <a:custGeom>
              <a:avLst/>
              <a:gdLst>
                <a:gd name="T0" fmla="*/ 0 w 1162"/>
                <a:gd name="T1" fmla="*/ 907 h 1417"/>
                <a:gd name="T2" fmla="*/ 113 w 1162"/>
                <a:gd name="T3" fmla="*/ 822 h 1417"/>
                <a:gd name="T4" fmla="*/ 113 w 1162"/>
                <a:gd name="T5" fmla="*/ 737 h 1417"/>
                <a:gd name="T6" fmla="*/ 199 w 1162"/>
                <a:gd name="T7" fmla="*/ 708 h 1417"/>
                <a:gd name="T8" fmla="*/ 284 w 1162"/>
                <a:gd name="T9" fmla="*/ 708 h 1417"/>
                <a:gd name="T10" fmla="*/ 284 w 1162"/>
                <a:gd name="T11" fmla="*/ 623 h 1417"/>
                <a:gd name="T12" fmla="*/ 142 w 1162"/>
                <a:gd name="T13" fmla="*/ 538 h 1417"/>
                <a:gd name="T14" fmla="*/ 85 w 1162"/>
                <a:gd name="T15" fmla="*/ 538 h 1417"/>
                <a:gd name="T16" fmla="*/ 170 w 1162"/>
                <a:gd name="T17" fmla="*/ 425 h 1417"/>
                <a:gd name="T18" fmla="*/ 199 w 1162"/>
                <a:gd name="T19" fmla="*/ 311 h 1417"/>
                <a:gd name="T20" fmla="*/ 170 w 1162"/>
                <a:gd name="T21" fmla="*/ 226 h 1417"/>
                <a:gd name="T22" fmla="*/ 142 w 1162"/>
                <a:gd name="T23" fmla="*/ 198 h 1417"/>
                <a:gd name="T24" fmla="*/ 142 w 1162"/>
                <a:gd name="T25" fmla="*/ 56 h 1417"/>
                <a:gd name="T26" fmla="*/ 170 w 1162"/>
                <a:gd name="T27" fmla="*/ 28 h 1417"/>
                <a:gd name="T28" fmla="*/ 199 w 1162"/>
                <a:gd name="T29" fmla="*/ 0 h 1417"/>
                <a:gd name="T30" fmla="*/ 312 w 1162"/>
                <a:gd name="T31" fmla="*/ 56 h 1417"/>
                <a:gd name="T32" fmla="*/ 369 w 1162"/>
                <a:gd name="T33" fmla="*/ 28 h 1417"/>
                <a:gd name="T34" fmla="*/ 425 w 1162"/>
                <a:gd name="T35" fmla="*/ 56 h 1417"/>
                <a:gd name="T36" fmla="*/ 425 w 1162"/>
                <a:gd name="T37" fmla="*/ 113 h 1417"/>
                <a:gd name="T38" fmla="*/ 397 w 1162"/>
                <a:gd name="T39" fmla="*/ 141 h 1417"/>
                <a:gd name="T40" fmla="*/ 454 w 1162"/>
                <a:gd name="T41" fmla="*/ 198 h 1417"/>
                <a:gd name="T42" fmla="*/ 567 w 1162"/>
                <a:gd name="T43" fmla="*/ 141 h 1417"/>
                <a:gd name="T44" fmla="*/ 624 w 1162"/>
                <a:gd name="T45" fmla="*/ 198 h 1417"/>
                <a:gd name="T46" fmla="*/ 680 w 1162"/>
                <a:gd name="T47" fmla="*/ 198 h 1417"/>
                <a:gd name="T48" fmla="*/ 766 w 1162"/>
                <a:gd name="T49" fmla="*/ 255 h 1417"/>
                <a:gd name="T50" fmla="*/ 879 w 1162"/>
                <a:gd name="T51" fmla="*/ 198 h 1417"/>
                <a:gd name="T52" fmla="*/ 964 w 1162"/>
                <a:gd name="T53" fmla="*/ 283 h 1417"/>
                <a:gd name="T54" fmla="*/ 1021 w 1162"/>
                <a:gd name="T55" fmla="*/ 283 h 1417"/>
                <a:gd name="T56" fmla="*/ 1134 w 1162"/>
                <a:gd name="T57" fmla="*/ 311 h 1417"/>
                <a:gd name="T58" fmla="*/ 1106 w 1162"/>
                <a:gd name="T59" fmla="*/ 340 h 1417"/>
                <a:gd name="T60" fmla="*/ 1021 w 1162"/>
                <a:gd name="T61" fmla="*/ 397 h 1417"/>
                <a:gd name="T62" fmla="*/ 1021 w 1162"/>
                <a:gd name="T63" fmla="*/ 453 h 1417"/>
                <a:gd name="T64" fmla="*/ 964 w 1162"/>
                <a:gd name="T65" fmla="*/ 510 h 1417"/>
                <a:gd name="T66" fmla="*/ 936 w 1162"/>
                <a:gd name="T67" fmla="*/ 623 h 1417"/>
                <a:gd name="T68" fmla="*/ 1021 w 1162"/>
                <a:gd name="T69" fmla="*/ 708 h 1417"/>
                <a:gd name="T70" fmla="*/ 1162 w 1162"/>
                <a:gd name="T71" fmla="*/ 737 h 1417"/>
                <a:gd name="T72" fmla="*/ 1162 w 1162"/>
                <a:gd name="T73" fmla="*/ 793 h 1417"/>
                <a:gd name="T74" fmla="*/ 1106 w 1162"/>
                <a:gd name="T75" fmla="*/ 822 h 1417"/>
                <a:gd name="T76" fmla="*/ 1134 w 1162"/>
                <a:gd name="T77" fmla="*/ 878 h 1417"/>
                <a:gd name="T78" fmla="*/ 1077 w 1162"/>
                <a:gd name="T79" fmla="*/ 878 h 1417"/>
                <a:gd name="T80" fmla="*/ 1021 w 1162"/>
                <a:gd name="T81" fmla="*/ 935 h 1417"/>
                <a:gd name="T82" fmla="*/ 1021 w 1162"/>
                <a:gd name="T83" fmla="*/ 992 h 1417"/>
                <a:gd name="T84" fmla="*/ 907 w 1162"/>
                <a:gd name="T85" fmla="*/ 1049 h 1417"/>
                <a:gd name="T86" fmla="*/ 851 w 1162"/>
                <a:gd name="T87" fmla="*/ 1049 h 1417"/>
                <a:gd name="T88" fmla="*/ 680 w 1162"/>
                <a:gd name="T89" fmla="*/ 1105 h 1417"/>
                <a:gd name="T90" fmla="*/ 595 w 1162"/>
                <a:gd name="T91" fmla="*/ 1247 h 1417"/>
                <a:gd name="T92" fmla="*/ 510 w 1162"/>
                <a:gd name="T93" fmla="*/ 1219 h 1417"/>
                <a:gd name="T94" fmla="*/ 397 w 1162"/>
                <a:gd name="T95" fmla="*/ 1247 h 1417"/>
                <a:gd name="T96" fmla="*/ 312 w 1162"/>
                <a:gd name="T97" fmla="*/ 1417 h 1417"/>
                <a:gd name="T98" fmla="*/ 255 w 1162"/>
                <a:gd name="T99" fmla="*/ 1332 h 1417"/>
                <a:gd name="T100" fmla="*/ 255 w 1162"/>
                <a:gd name="T101" fmla="*/ 1275 h 1417"/>
                <a:gd name="T102" fmla="*/ 199 w 1162"/>
                <a:gd name="T103" fmla="*/ 1247 h 1417"/>
                <a:gd name="T104" fmla="*/ 170 w 1162"/>
                <a:gd name="T105" fmla="*/ 1190 h 1417"/>
                <a:gd name="T106" fmla="*/ 142 w 1162"/>
                <a:gd name="T107" fmla="*/ 1190 h 1417"/>
                <a:gd name="T108" fmla="*/ 85 w 1162"/>
                <a:gd name="T109" fmla="*/ 1247 h 1417"/>
                <a:gd name="T110" fmla="*/ 57 w 1162"/>
                <a:gd name="T111" fmla="*/ 1190 h 1417"/>
                <a:gd name="T112" fmla="*/ 57 w 1162"/>
                <a:gd name="T113" fmla="*/ 1134 h 1417"/>
                <a:gd name="T114" fmla="*/ 113 w 1162"/>
                <a:gd name="T115" fmla="*/ 1105 h 1417"/>
                <a:gd name="T116" fmla="*/ 113 w 1162"/>
                <a:gd name="T117" fmla="*/ 1020 h 1417"/>
                <a:gd name="T118" fmla="*/ 57 w 1162"/>
                <a:gd name="T119" fmla="*/ 964 h 1417"/>
                <a:gd name="T120" fmla="*/ 0 w 1162"/>
                <a:gd name="T121" fmla="*/ 907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62" h="1417">
                  <a:moveTo>
                    <a:pt x="0" y="907"/>
                  </a:moveTo>
                  <a:lnTo>
                    <a:pt x="113" y="822"/>
                  </a:lnTo>
                  <a:lnTo>
                    <a:pt x="113" y="737"/>
                  </a:lnTo>
                  <a:lnTo>
                    <a:pt x="199" y="708"/>
                  </a:lnTo>
                  <a:lnTo>
                    <a:pt x="284" y="708"/>
                  </a:lnTo>
                  <a:lnTo>
                    <a:pt x="284" y="623"/>
                  </a:lnTo>
                  <a:lnTo>
                    <a:pt x="142" y="538"/>
                  </a:lnTo>
                  <a:lnTo>
                    <a:pt x="85" y="538"/>
                  </a:lnTo>
                  <a:lnTo>
                    <a:pt x="170" y="425"/>
                  </a:lnTo>
                  <a:lnTo>
                    <a:pt x="199" y="311"/>
                  </a:lnTo>
                  <a:lnTo>
                    <a:pt x="170" y="226"/>
                  </a:lnTo>
                  <a:lnTo>
                    <a:pt x="142" y="198"/>
                  </a:lnTo>
                  <a:lnTo>
                    <a:pt x="142" y="56"/>
                  </a:lnTo>
                  <a:lnTo>
                    <a:pt x="170" y="28"/>
                  </a:lnTo>
                  <a:lnTo>
                    <a:pt x="199" y="0"/>
                  </a:lnTo>
                  <a:lnTo>
                    <a:pt x="312" y="56"/>
                  </a:lnTo>
                  <a:lnTo>
                    <a:pt x="369" y="28"/>
                  </a:lnTo>
                  <a:lnTo>
                    <a:pt x="425" y="56"/>
                  </a:lnTo>
                  <a:lnTo>
                    <a:pt x="425" y="113"/>
                  </a:lnTo>
                  <a:lnTo>
                    <a:pt x="397" y="141"/>
                  </a:lnTo>
                  <a:lnTo>
                    <a:pt x="454" y="198"/>
                  </a:lnTo>
                  <a:lnTo>
                    <a:pt x="567" y="141"/>
                  </a:lnTo>
                  <a:lnTo>
                    <a:pt x="624" y="198"/>
                  </a:lnTo>
                  <a:lnTo>
                    <a:pt x="680" y="198"/>
                  </a:lnTo>
                  <a:lnTo>
                    <a:pt x="766" y="255"/>
                  </a:lnTo>
                  <a:lnTo>
                    <a:pt x="879" y="198"/>
                  </a:lnTo>
                  <a:lnTo>
                    <a:pt x="964" y="283"/>
                  </a:lnTo>
                  <a:lnTo>
                    <a:pt x="1021" y="283"/>
                  </a:lnTo>
                  <a:lnTo>
                    <a:pt x="1134" y="311"/>
                  </a:lnTo>
                  <a:lnTo>
                    <a:pt x="1106" y="340"/>
                  </a:lnTo>
                  <a:lnTo>
                    <a:pt x="1021" y="397"/>
                  </a:lnTo>
                  <a:lnTo>
                    <a:pt x="1021" y="453"/>
                  </a:lnTo>
                  <a:lnTo>
                    <a:pt x="964" y="510"/>
                  </a:lnTo>
                  <a:lnTo>
                    <a:pt x="936" y="623"/>
                  </a:lnTo>
                  <a:lnTo>
                    <a:pt x="1021" y="708"/>
                  </a:lnTo>
                  <a:lnTo>
                    <a:pt x="1162" y="737"/>
                  </a:lnTo>
                  <a:lnTo>
                    <a:pt x="1162" y="793"/>
                  </a:lnTo>
                  <a:lnTo>
                    <a:pt x="1106" y="822"/>
                  </a:lnTo>
                  <a:lnTo>
                    <a:pt x="1134" y="878"/>
                  </a:lnTo>
                  <a:lnTo>
                    <a:pt x="1077" y="878"/>
                  </a:lnTo>
                  <a:lnTo>
                    <a:pt x="1021" y="935"/>
                  </a:lnTo>
                  <a:lnTo>
                    <a:pt x="1021" y="992"/>
                  </a:lnTo>
                  <a:lnTo>
                    <a:pt x="907" y="1049"/>
                  </a:lnTo>
                  <a:lnTo>
                    <a:pt x="851" y="1049"/>
                  </a:lnTo>
                  <a:lnTo>
                    <a:pt x="680" y="1105"/>
                  </a:lnTo>
                  <a:lnTo>
                    <a:pt x="595" y="1247"/>
                  </a:lnTo>
                  <a:lnTo>
                    <a:pt x="510" y="1219"/>
                  </a:lnTo>
                  <a:lnTo>
                    <a:pt x="397" y="1247"/>
                  </a:lnTo>
                  <a:lnTo>
                    <a:pt x="312" y="1417"/>
                  </a:lnTo>
                  <a:lnTo>
                    <a:pt x="255" y="1332"/>
                  </a:lnTo>
                  <a:lnTo>
                    <a:pt x="255" y="1275"/>
                  </a:lnTo>
                  <a:lnTo>
                    <a:pt x="199" y="1247"/>
                  </a:lnTo>
                  <a:lnTo>
                    <a:pt x="170" y="1190"/>
                  </a:lnTo>
                  <a:lnTo>
                    <a:pt x="142" y="1190"/>
                  </a:lnTo>
                  <a:lnTo>
                    <a:pt x="85" y="1247"/>
                  </a:lnTo>
                  <a:lnTo>
                    <a:pt x="57" y="1190"/>
                  </a:lnTo>
                  <a:lnTo>
                    <a:pt x="57" y="1134"/>
                  </a:lnTo>
                  <a:lnTo>
                    <a:pt x="113" y="1105"/>
                  </a:lnTo>
                  <a:lnTo>
                    <a:pt x="113" y="1020"/>
                  </a:lnTo>
                  <a:lnTo>
                    <a:pt x="57" y="964"/>
                  </a:lnTo>
                  <a:lnTo>
                    <a:pt x="0" y="90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711"/>
            <p:cNvSpPr>
              <a:spLocks/>
            </p:cNvSpPr>
            <p:nvPr/>
          </p:nvSpPr>
          <p:spPr bwMode="auto">
            <a:xfrm>
              <a:off x="4514" y="1521"/>
              <a:ext cx="510" cy="738"/>
            </a:xfrm>
            <a:custGeom>
              <a:avLst/>
              <a:gdLst>
                <a:gd name="T0" fmla="*/ 198 w 510"/>
                <a:gd name="T1" fmla="*/ 57 h 738"/>
                <a:gd name="T2" fmla="*/ 227 w 510"/>
                <a:gd name="T3" fmla="*/ 0 h 738"/>
                <a:gd name="T4" fmla="*/ 368 w 510"/>
                <a:gd name="T5" fmla="*/ 142 h 738"/>
                <a:gd name="T6" fmla="*/ 368 w 510"/>
                <a:gd name="T7" fmla="*/ 227 h 738"/>
                <a:gd name="T8" fmla="*/ 312 w 510"/>
                <a:gd name="T9" fmla="*/ 256 h 738"/>
                <a:gd name="T10" fmla="*/ 312 w 510"/>
                <a:gd name="T11" fmla="*/ 312 h 738"/>
                <a:gd name="T12" fmla="*/ 340 w 510"/>
                <a:gd name="T13" fmla="*/ 369 h 738"/>
                <a:gd name="T14" fmla="*/ 397 w 510"/>
                <a:gd name="T15" fmla="*/ 312 h 738"/>
                <a:gd name="T16" fmla="*/ 425 w 510"/>
                <a:gd name="T17" fmla="*/ 312 h 738"/>
                <a:gd name="T18" fmla="*/ 454 w 510"/>
                <a:gd name="T19" fmla="*/ 369 h 738"/>
                <a:gd name="T20" fmla="*/ 510 w 510"/>
                <a:gd name="T21" fmla="*/ 397 h 738"/>
                <a:gd name="T22" fmla="*/ 510 w 510"/>
                <a:gd name="T23" fmla="*/ 454 h 738"/>
                <a:gd name="T24" fmla="*/ 425 w 510"/>
                <a:gd name="T25" fmla="*/ 511 h 738"/>
                <a:gd name="T26" fmla="*/ 425 w 510"/>
                <a:gd name="T27" fmla="*/ 567 h 738"/>
                <a:gd name="T28" fmla="*/ 368 w 510"/>
                <a:gd name="T29" fmla="*/ 567 h 738"/>
                <a:gd name="T30" fmla="*/ 283 w 510"/>
                <a:gd name="T31" fmla="*/ 653 h 738"/>
                <a:gd name="T32" fmla="*/ 255 w 510"/>
                <a:gd name="T33" fmla="*/ 624 h 738"/>
                <a:gd name="T34" fmla="*/ 142 w 510"/>
                <a:gd name="T35" fmla="*/ 624 h 738"/>
                <a:gd name="T36" fmla="*/ 113 w 510"/>
                <a:gd name="T37" fmla="*/ 709 h 738"/>
                <a:gd name="T38" fmla="*/ 0 w 510"/>
                <a:gd name="T39" fmla="*/ 738 h 738"/>
                <a:gd name="T40" fmla="*/ 57 w 510"/>
                <a:gd name="T41" fmla="*/ 624 h 738"/>
                <a:gd name="T42" fmla="*/ 0 w 510"/>
                <a:gd name="T43" fmla="*/ 567 h 738"/>
                <a:gd name="T44" fmla="*/ 57 w 510"/>
                <a:gd name="T45" fmla="*/ 511 h 738"/>
                <a:gd name="T46" fmla="*/ 57 w 510"/>
                <a:gd name="T47" fmla="*/ 312 h 738"/>
                <a:gd name="T48" fmla="*/ 85 w 510"/>
                <a:gd name="T49" fmla="*/ 227 h 738"/>
                <a:gd name="T50" fmla="*/ 170 w 510"/>
                <a:gd name="T51" fmla="*/ 142 h 738"/>
                <a:gd name="T52" fmla="*/ 198 w 510"/>
                <a:gd name="T53" fmla="*/ 57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738">
                  <a:moveTo>
                    <a:pt x="198" y="57"/>
                  </a:moveTo>
                  <a:lnTo>
                    <a:pt x="227" y="0"/>
                  </a:lnTo>
                  <a:lnTo>
                    <a:pt x="368" y="142"/>
                  </a:lnTo>
                  <a:lnTo>
                    <a:pt x="368" y="227"/>
                  </a:lnTo>
                  <a:lnTo>
                    <a:pt x="312" y="256"/>
                  </a:lnTo>
                  <a:lnTo>
                    <a:pt x="312" y="312"/>
                  </a:lnTo>
                  <a:lnTo>
                    <a:pt x="340" y="369"/>
                  </a:lnTo>
                  <a:lnTo>
                    <a:pt x="397" y="312"/>
                  </a:lnTo>
                  <a:lnTo>
                    <a:pt x="425" y="312"/>
                  </a:lnTo>
                  <a:lnTo>
                    <a:pt x="454" y="369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425" y="511"/>
                  </a:lnTo>
                  <a:lnTo>
                    <a:pt x="425" y="567"/>
                  </a:lnTo>
                  <a:lnTo>
                    <a:pt x="368" y="567"/>
                  </a:lnTo>
                  <a:lnTo>
                    <a:pt x="283" y="653"/>
                  </a:lnTo>
                  <a:lnTo>
                    <a:pt x="255" y="624"/>
                  </a:lnTo>
                  <a:lnTo>
                    <a:pt x="142" y="624"/>
                  </a:lnTo>
                  <a:lnTo>
                    <a:pt x="113" y="709"/>
                  </a:lnTo>
                  <a:lnTo>
                    <a:pt x="0" y="738"/>
                  </a:lnTo>
                  <a:lnTo>
                    <a:pt x="57" y="624"/>
                  </a:lnTo>
                  <a:lnTo>
                    <a:pt x="0" y="567"/>
                  </a:lnTo>
                  <a:lnTo>
                    <a:pt x="57" y="511"/>
                  </a:lnTo>
                  <a:lnTo>
                    <a:pt x="57" y="312"/>
                  </a:lnTo>
                  <a:lnTo>
                    <a:pt x="85" y="227"/>
                  </a:lnTo>
                  <a:lnTo>
                    <a:pt x="170" y="142"/>
                  </a:lnTo>
                  <a:lnTo>
                    <a:pt x="198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712"/>
            <p:cNvSpPr>
              <a:spLocks/>
            </p:cNvSpPr>
            <p:nvPr/>
          </p:nvSpPr>
          <p:spPr bwMode="auto">
            <a:xfrm>
              <a:off x="4372" y="2315"/>
              <a:ext cx="539" cy="482"/>
            </a:xfrm>
            <a:custGeom>
              <a:avLst/>
              <a:gdLst>
                <a:gd name="T0" fmla="*/ 57 w 539"/>
                <a:gd name="T1" fmla="*/ 369 h 482"/>
                <a:gd name="T2" fmla="*/ 29 w 539"/>
                <a:gd name="T3" fmla="*/ 284 h 482"/>
                <a:gd name="T4" fmla="*/ 0 w 539"/>
                <a:gd name="T5" fmla="*/ 227 h 482"/>
                <a:gd name="T6" fmla="*/ 57 w 539"/>
                <a:gd name="T7" fmla="*/ 170 h 482"/>
                <a:gd name="T8" fmla="*/ 114 w 539"/>
                <a:gd name="T9" fmla="*/ 57 h 482"/>
                <a:gd name="T10" fmla="*/ 227 w 539"/>
                <a:gd name="T11" fmla="*/ 0 h 482"/>
                <a:gd name="T12" fmla="*/ 340 w 539"/>
                <a:gd name="T13" fmla="*/ 0 h 482"/>
                <a:gd name="T14" fmla="*/ 369 w 539"/>
                <a:gd name="T15" fmla="*/ 29 h 482"/>
                <a:gd name="T16" fmla="*/ 340 w 539"/>
                <a:gd name="T17" fmla="*/ 85 h 482"/>
                <a:gd name="T18" fmla="*/ 425 w 539"/>
                <a:gd name="T19" fmla="*/ 199 h 482"/>
                <a:gd name="T20" fmla="*/ 454 w 539"/>
                <a:gd name="T21" fmla="*/ 284 h 482"/>
                <a:gd name="T22" fmla="*/ 539 w 539"/>
                <a:gd name="T23" fmla="*/ 426 h 482"/>
                <a:gd name="T24" fmla="*/ 510 w 539"/>
                <a:gd name="T25" fmla="*/ 482 h 482"/>
                <a:gd name="T26" fmla="*/ 482 w 539"/>
                <a:gd name="T27" fmla="*/ 426 h 482"/>
                <a:gd name="T28" fmla="*/ 425 w 539"/>
                <a:gd name="T29" fmla="*/ 426 h 482"/>
                <a:gd name="T30" fmla="*/ 397 w 539"/>
                <a:gd name="T31" fmla="*/ 397 h 482"/>
                <a:gd name="T32" fmla="*/ 340 w 539"/>
                <a:gd name="T33" fmla="*/ 454 h 482"/>
                <a:gd name="T34" fmla="*/ 312 w 539"/>
                <a:gd name="T35" fmla="*/ 426 h 482"/>
                <a:gd name="T36" fmla="*/ 255 w 539"/>
                <a:gd name="T37" fmla="*/ 426 h 482"/>
                <a:gd name="T38" fmla="*/ 142 w 539"/>
                <a:gd name="T39" fmla="*/ 369 h 482"/>
                <a:gd name="T40" fmla="*/ 114 w 539"/>
                <a:gd name="T41" fmla="*/ 426 h 482"/>
                <a:gd name="T42" fmla="*/ 85 w 539"/>
                <a:gd name="T43" fmla="*/ 369 h 482"/>
                <a:gd name="T44" fmla="*/ 57 w 539"/>
                <a:gd name="T45" fmla="*/ 36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482">
                  <a:moveTo>
                    <a:pt x="57" y="369"/>
                  </a:moveTo>
                  <a:lnTo>
                    <a:pt x="29" y="284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114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69" y="29"/>
                  </a:lnTo>
                  <a:lnTo>
                    <a:pt x="340" y="85"/>
                  </a:lnTo>
                  <a:lnTo>
                    <a:pt x="425" y="199"/>
                  </a:lnTo>
                  <a:lnTo>
                    <a:pt x="454" y="284"/>
                  </a:lnTo>
                  <a:lnTo>
                    <a:pt x="539" y="426"/>
                  </a:lnTo>
                  <a:lnTo>
                    <a:pt x="510" y="482"/>
                  </a:lnTo>
                  <a:lnTo>
                    <a:pt x="482" y="426"/>
                  </a:lnTo>
                  <a:lnTo>
                    <a:pt x="425" y="426"/>
                  </a:lnTo>
                  <a:lnTo>
                    <a:pt x="397" y="397"/>
                  </a:lnTo>
                  <a:lnTo>
                    <a:pt x="340" y="454"/>
                  </a:lnTo>
                  <a:lnTo>
                    <a:pt x="312" y="426"/>
                  </a:lnTo>
                  <a:lnTo>
                    <a:pt x="255" y="426"/>
                  </a:lnTo>
                  <a:lnTo>
                    <a:pt x="142" y="369"/>
                  </a:lnTo>
                  <a:lnTo>
                    <a:pt x="114" y="426"/>
                  </a:lnTo>
                  <a:lnTo>
                    <a:pt x="85" y="369"/>
                  </a:lnTo>
                  <a:lnTo>
                    <a:pt x="57" y="36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713"/>
            <p:cNvSpPr>
              <a:spLocks/>
            </p:cNvSpPr>
            <p:nvPr/>
          </p:nvSpPr>
          <p:spPr bwMode="auto">
            <a:xfrm>
              <a:off x="4117" y="1578"/>
              <a:ext cx="1673" cy="1276"/>
            </a:xfrm>
            <a:custGeom>
              <a:avLst/>
              <a:gdLst>
                <a:gd name="T0" fmla="*/ 794 w 1673"/>
                <a:gd name="T1" fmla="*/ 1163 h 1276"/>
                <a:gd name="T2" fmla="*/ 680 w 1673"/>
                <a:gd name="T3" fmla="*/ 936 h 1276"/>
                <a:gd name="T4" fmla="*/ 624 w 1673"/>
                <a:gd name="T5" fmla="*/ 766 h 1276"/>
                <a:gd name="T6" fmla="*/ 482 w 1673"/>
                <a:gd name="T7" fmla="*/ 737 h 1276"/>
                <a:gd name="T8" fmla="*/ 312 w 1673"/>
                <a:gd name="T9" fmla="*/ 907 h 1276"/>
                <a:gd name="T10" fmla="*/ 284 w 1673"/>
                <a:gd name="T11" fmla="*/ 1021 h 1276"/>
                <a:gd name="T12" fmla="*/ 255 w 1673"/>
                <a:gd name="T13" fmla="*/ 1106 h 1276"/>
                <a:gd name="T14" fmla="*/ 85 w 1673"/>
                <a:gd name="T15" fmla="*/ 1134 h 1276"/>
                <a:gd name="T16" fmla="*/ 28 w 1673"/>
                <a:gd name="T17" fmla="*/ 1049 h 1276"/>
                <a:gd name="T18" fmla="*/ 0 w 1673"/>
                <a:gd name="T19" fmla="*/ 879 h 1276"/>
                <a:gd name="T20" fmla="*/ 28 w 1673"/>
                <a:gd name="T21" fmla="*/ 794 h 1276"/>
                <a:gd name="T22" fmla="*/ 142 w 1673"/>
                <a:gd name="T23" fmla="*/ 709 h 1276"/>
                <a:gd name="T24" fmla="*/ 142 w 1673"/>
                <a:gd name="T25" fmla="*/ 340 h 1276"/>
                <a:gd name="T26" fmla="*/ 170 w 1673"/>
                <a:gd name="T27" fmla="*/ 255 h 1276"/>
                <a:gd name="T28" fmla="*/ 170 w 1673"/>
                <a:gd name="T29" fmla="*/ 142 h 1276"/>
                <a:gd name="T30" fmla="*/ 369 w 1673"/>
                <a:gd name="T31" fmla="*/ 29 h 1276"/>
                <a:gd name="T32" fmla="*/ 595 w 1673"/>
                <a:gd name="T33" fmla="*/ 0 h 1276"/>
                <a:gd name="T34" fmla="*/ 482 w 1673"/>
                <a:gd name="T35" fmla="*/ 170 h 1276"/>
                <a:gd name="T36" fmla="*/ 454 w 1673"/>
                <a:gd name="T37" fmla="*/ 454 h 1276"/>
                <a:gd name="T38" fmla="*/ 454 w 1673"/>
                <a:gd name="T39" fmla="*/ 567 h 1276"/>
                <a:gd name="T40" fmla="*/ 510 w 1673"/>
                <a:gd name="T41" fmla="*/ 652 h 1276"/>
                <a:gd name="T42" fmla="*/ 652 w 1673"/>
                <a:gd name="T43" fmla="*/ 567 h 1276"/>
                <a:gd name="T44" fmla="*/ 765 w 1673"/>
                <a:gd name="T45" fmla="*/ 510 h 1276"/>
                <a:gd name="T46" fmla="*/ 822 w 1673"/>
                <a:gd name="T47" fmla="*/ 454 h 1276"/>
                <a:gd name="T48" fmla="*/ 964 w 1673"/>
                <a:gd name="T49" fmla="*/ 482 h 1276"/>
                <a:gd name="T50" fmla="*/ 1162 w 1673"/>
                <a:gd name="T51" fmla="*/ 284 h 1276"/>
                <a:gd name="T52" fmla="*/ 1332 w 1673"/>
                <a:gd name="T53" fmla="*/ 170 h 1276"/>
                <a:gd name="T54" fmla="*/ 1559 w 1673"/>
                <a:gd name="T55" fmla="*/ 114 h 1276"/>
                <a:gd name="T56" fmla="*/ 1673 w 1673"/>
                <a:gd name="T57" fmla="*/ 255 h 1276"/>
                <a:gd name="T58" fmla="*/ 1503 w 1673"/>
                <a:gd name="T59" fmla="*/ 567 h 1276"/>
                <a:gd name="T60" fmla="*/ 1474 w 1673"/>
                <a:gd name="T61" fmla="*/ 851 h 1276"/>
                <a:gd name="T62" fmla="*/ 1361 w 1673"/>
                <a:gd name="T63" fmla="*/ 1077 h 1276"/>
                <a:gd name="T64" fmla="*/ 1106 w 1673"/>
                <a:gd name="T65" fmla="*/ 1106 h 1276"/>
                <a:gd name="T66" fmla="*/ 879 w 1673"/>
                <a:gd name="T67" fmla="*/ 1219 h 1276"/>
                <a:gd name="T68" fmla="*/ 794 w 1673"/>
                <a:gd name="T69" fmla="*/ 1248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73" h="1276">
                  <a:moveTo>
                    <a:pt x="765" y="1219"/>
                  </a:moveTo>
                  <a:lnTo>
                    <a:pt x="794" y="1163"/>
                  </a:lnTo>
                  <a:lnTo>
                    <a:pt x="709" y="1021"/>
                  </a:lnTo>
                  <a:lnTo>
                    <a:pt x="680" y="936"/>
                  </a:lnTo>
                  <a:lnTo>
                    <a:pt x="595" y="822"/>
                  </a:lnTo>
                  <a:lnTo>
                    <a:pt x="624" y="766"/>
                  </a:lnTo>
                  <a:lnTo>
                    <a:pt x="595" y="737"/>
                  </a:lnTo>
                  <a:lnTo>
                    <a:pt x="482" y="737"/>
                  </a:lnTo>
                  <a:lnTo>
                    <a:pt x="369" y="794"/>
                  </a:lnTo>
                  <a:lnTo>
                    <a:pt x="312" y="907"/>
                  </a:lnTo>
                  <a:lnTo>
                    <a:pt x="255" y="964"/>
                  </a:lnTo>
                  <a:lnTo>
                    <a:pt x="284" y="1021"/>
                  </a:lnTo>
                  <a:lnTo>
                    <a:pt x="312" y="1106"/>
                  </a:lnTo>
                  <a:lnTo>
                    <a:pt x="255" y="1106"/>
                  </a:lnTo>
                  <a:lnTo>
                    <a:pt x="142" y="1134"/>
                  </a:lnTo>
                  <a:lnTo>
                    <a:pt x="85" y="1134"/>
                  </a:lnTo>
                  <a:lnTo>
                    <a:pt x="57" y="1077"/>
                  </a:lnTo>
                  <a:lnTo>
                    <a:pt x="28" y="1049"/>
                  </a:lnTo>
                  <a:lnTo>
                    <a:pt x="28" y="992"/>
                  </a:lnTo>
                  <a:lnTo>
                    <a:pt x="0" y="879"/>
                  </a:lnTo>
                  <a:lnTo>
                    <a:pt x="28" y="851"/>
                  </a:lnTo>
                  <a:lnTo>
                    <a:pt x="28" y="794"/>
                  </a:lnTo>
                  <a:lnTo>
                    <a:pt x="57" y="766"/>
                  </a:lnTo>
                  <a:lnTo>
                    <a:pt x="142" y="709"/>
                  </a:lnTo>
                  <a:lnTo>
                    <a:pt x="198" y="539"/>
                  </a:lnTo>
                  <a:lnTo>
                    <a:pt x="142" y="340"/>
                  </a:lnTo>
                  <a:lnTo>
                    <a:pt x="198" y="284"/>
                  </a:lnTo>
                  <a:lnTo>
                    <a:pt x="170" y="255"/>
                  </a:lnTo>
                  <a:lnTo>
                    <a:pt x="227" y="199"/>
                  </a:lnTo>
                  <a:lnTo>
                    <a:pt x="170" y="142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510" y="0"/>
                  </a:lnTo>
                  <a:lnTo>
                    <a:pt x="595" y="0"/>
                  </a:lnTo>
                  <a:lnTo>
                    <a:pt x="567" y="85"/>
                  </a:lnTo>
                  <a:lnTo>
                    <a:pt x="482" y="170"/>
                  </a:lnTo>
                  <a:lnTo>
                    <a:pt x="454" y="255"/>
                  </a:lnTo>
                  <a:lnTo>
                    <a:pt x="454" y="454"/>
                  </a:lnTo>
                  <a:lnTo>
                    <a:pt x="397" y="510"/>
                  </a:lnTo>
                  <a:lnTo>
                    <a:pt x="454" y="567"/>
                  </a:lnTo>
                  <a:lnTo>
                    <a:pt x="397" y="681"/>
                  </a:lnTo>
                  <a:lnTo>
                    <a:pt x="510" y="652"/>
                  </a:lnTo>
                  <a:lnTo>
                    <a:pt x="539" y="567"/>
                  </a:lnTo>
                  <a:lnTo>
                    <a:pt x="652" y="567"/>
                  </a:lnTo>
                  <a:lnTo>
                    <a:pt x="680" y="596"/>
                  </a:lnTo>
                  <a:lnTo>
                    <a:pt x="765" y="510"/>
                  </a:lnTo>
                  <a:lnTo>
                    <a:pt x="822" y="510"/>
                  </a:lnTo>
                  <a:lnTo>
                    <a:pt x="822" y="454"/>
                  </a:lnTo>
                  <a:lnTo>
                    <a:pt x="907" y="397"/>
                  </a:lnTo>
                  <a:lnTo>
                    <a:pt x="964" y="482"/>
                  </a:lnTo>
                  <a:lnTo>
                    <a:pt x="1049" y="312"/>
                  </a:lnTo>
                  <a:lnTo>
                    <a:pt x="1162" y="284"/>
                  </a:lnTo>
                  <a:lnTo>
                    <a:pt x="1247" y="312"/>
                  </a:lnTo>
                  <a:lnTo>
                    <a:pt x="1332" y="170"/>
                  </a:lnTo>
                  <a:lnTo>
                    <a:pt x="1503" y="114"/>
                  </a:lnTo>
                  <a:lnTo>
                    <a:pt x="1559" y="114"/>
                  </a:lnTo>
                  <a:lnTo>
                    <a:pt x="1588" y="227"/>
                  </a:lnTo>
                  <a:lnTo>
                    <a:pt x="1673" y="255"/>
                  </a:lnTo>
                  <a:lnTo>
                    <a:pt x="1616" y="425"/>
                  </a:lnTo>
                  <a:lnTo>
                    <a:pt x="1503" y="567"/>
                  </a:lnTo>
                  <a:lnTo>
                    <a:pt x="1474" y="737"/>
                  </a:lnTo>
                  <a:lnTo>
                    <a:pt x="1474" y="851"/>
                  </a:lnTo>
                  <a:lnTo>
                    <a:pt x="1389" y="936"/>
                  </a:lnTo>
                  <a:lnTo>
                    <a:pt x="1361" y="1077"/>
                  </a:lnTo>
                  <a:lnTo>
                    <a:pt x="1304" y="1106"/>
                  </a:lnTo>
                  <a:lnTo>
                    <a:pt x="1106" y="1106"/>
                  </a:lnTo>
                  <a:lnTo>
                    <a:pt x="1077" y="1163"/>
                  </a:lnTo>
                  <a:lnTo>
                    <a:pt x="879" y="1219"/>
                  </a:lnTo>
                  <a:lnTo>
                    <a:pt x="879" y="1276"/>
                  </a:lnTo>
                  <a:lnTo>
                    <a:pt x="794" y="1248"/>
                  </a:lnTo>
                  <a:lnTo>
                    <a:pt x="765" y="121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714"/>
            <p:cNvSpPr>
              <a:spLocks/>
            </p:cNvSpPr>
            <p:nvPr/>
          </p:nvSpPr>
          <p:spPr bwMode="auto">
            <a:xfrm>
              <a:off x="4996" y="2655"/>
              <a:ext cx="567" cy="1049"/>
            </a:xfrm>
            <a:custGeom>
              <a:avLst/>
              <a:gdLst>
                <a:gd name="T0" fmla="*/ 0 w 567"/>
                <a:gd name="T1" fmla="*/ 142 h 1049"/>
                <a:gd name="T2" fmla="*/ 0 w 567"/>
                <a:gd name="T3" fmla="*/ 199 h 1049"/>
                <a:gd name="T4" fmla="*/ 28 w 567"/>
                <a:gd name="T5" fmla="*/ 256 h 1049"/>
                <a:gd name="T6" fmla="*/ 0 w 567"/>
                <a:gd name="T7" fmla="*/ 397 h 1049"/>
                <a:gd name="T8" fmla="*/ 57 w 567"/>
                <a:gd name="T9" fmla="*/ 539 h 1049"/>
                <a:gd name="T10" fmla="*/ 85 w 567"/>
                <a:gd name="T11" fmla="*/ 567 h 1049"/>
                <a:gd name="T12" fmla="*/ 113 w 567"/>
                <a:gd name="T13" fmla="*/ 823 h 1049"/>
                <a:gd name="T14" fmla="*/ 170 w 567"/>
                <a:gd name="T15" fmla="*/ 879 h 1049"/>
                <a:gd name="T16" fmla="*/ 170 w 567"/>
                <a:gd name="T17" fmla="*/ 1021 h 1049"/>
                <a:gd name="T18" fmla="*/ 198 w 567"/>
                <a:gd name="T19" fmla="*/ 1021 h 1049"/>
                <a:gd name="T20" fmla="*/ 198 w 567"/>
                <a:gd name="T21" fmla="*/ 1049 h 1049"/>
                <a:gd name="T22" fmla="*/ 227 w 567"/>
                <a:gd name="T23" fmla="*/ 1049 h 1049"/>
                <a:gd name="T24" fmla="*/ 255 w 567"/>
                <a:gd name="T25" fmla="*/ 993 h 1049"/>
                <a:gd name="T26" fmla="*/ 283 w 567"/>
                <a:gd name="T27" fmla="*/ 993 h 1049"/>
                <a:gd name="T28" fmla="*/ 368 w 567"/>
                <a:gd name="T29" fmla="*/ 964 h 1049"/>
                <a:gd name="T30" fmla="*/ 340 w 567"/>
                <a:gd name="T31" fmla="*/ 851 h 1049"/>
                <a:gd name="T32" fmla="*/ 312 w 567"/>
                <a:gd name="T33" fmla="*/ 823 h 1049"/>
                <a:gd name="T34" fmla="*/ 340 w 567"/>
                <a:gd name="T35" fmla="*/ 738 h 1049"/>
                <a:gd name="T36" fmla="*/ 198 w 567"/>
                <a:gd name="T37" fmla="*/ 681 h 1049"/>
                <a:gd name="T38" fmla="*/ 198 w 567"/>
                <a:gd name="T39" fmla="*/ 596 h 1049"/>
                <a:gd name="T40" fmla="*/ 255 w 567"/>
                <a:gd name="T41" fmla="*/ 567 h 1049"/>
                <a:gd name="T42" fmla="*/ 340 w 567"/>
                <a:gd name="T43" fmla="*/ 624 h 1049"/>
                <a:gd name="T44" fmla="*/ 425 w 567"/>
                <a:gd name="T45" fmla="*/ 539 h 1049"/>
                <a:gd name="T46" fmla="*/ 453 w 567"/>
                <a:gd name="T47" fmla="*/ 567 h 1049"/>
                <a:gd name="T48" fmla="*/ 510 w 567"/>
                <a:gd name="T49" fmla="*/ 482 h 1049"/>
                <a:gd name="T50" fmla="*/ 397 w 567"/>
                <a:gd name="T51" fmla="*/ 426 h 1049"/>
                <a:gd name="T52" fmla="*/ 425 w 567"/>
                <a:gd name="T53" fmla="*/ 397 h 1049"/>
                <a:gd name="T54" fmla="*/ 482 w 567"/>
                <a:gd name="T55" fmla="*/ 397 h 1049"/>
                <a:gd name="T56" fmla="*/ 482 w 567"/>
                <a:gd name="T57" fmla="*/ 312 h 1049"/>
                <a:gd name="T58" fmla="*/ 539 w 567"/>
                <a:gd name="T59" fmla="*/ 284 h 1049"/>
                <a:gd name="T60" fmla="*/ 567 w 567"/>
                <a:gd name="T61" fmla="*/ 142 h 1049"/>
                <a:gd name="T62" fmla="*/ 482 w 567"/>
                <a:gd name="T63" fmla="*/ 57 h 1049"/>
                <a:gd name="T64" fmla="*/ 482 w 567"/>
                <a:gd name="T65" fmla="*/ 0 h 1049"/>
                <a:gd name="T66" fmla="*/ 425 w 567"/>
                <a:gd name="T67" fmla="*/ 29 h 1049"/>
                <a:gd name="T68" fmla="*/ 227 w 567"/>
                <a:gd name="T69" fmla="*/ 29 h 1049"/>
                <a:gd name="T70" fmla="*/ 198 w 567"/>
                <a:gd name="T71" fmla="*/ 86 h 1049"/>
                <a:gd name="T72" fmla="*/ 0 w 567"/>
                <a:gd name="T73" fmla="*/ 142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7" h="1049">
                  <a:moveTo>
                    <a:pt x="0" y="142"/>
                  </a:moveTo>
                  <a:lnTo>
                    <a:pt x="0" y="199"/>
                  </a:lnTo>
                  <a:lnTo>
                    <a:pt x="28" y="256"/>
                  </a:lnTo>
                  <a:lnTo>
                    <a:pt x="0" y="397"/>
                  </a:lnTo>
                  <a:lnTo>
                    <a:pt x="57" y="539"/>
                  </a:lnTo>
                  <a:lnTo>
                    <a:pt x="85" y="567"/>
                  </a:lnTo>
                  <a:lnTo>
                    <a:pt x="113" y="823"/>
                  </a:lnTo>
                  <a:lnTo>
                    <a:pt x="170" y="879"/>
                  </a:lnTo>
                  <a:lnTo>
                    <a:pt x="170" y="1021"/>
                  </a:lnTo>
                  <a:lnTo>
                    <a:pt x="198" y="1021"/>
                  </a:lnTo>
                  <a:lnTo>
                    <a:pt x="198" y="1049"/>
                  </a:lnTo>
                  <a:lnTo>
                    <a:pt x="227" y="1049"/>
                  </a:lnTo>
                  <a:lnTo>
                    <a:pt x="255" y="993"/>
                  </a:lnTo>
                  <a:lnTo>
                    <a:pt x="283" y="993"/>
                  </a:lnTo>
                  <a:lnTo>
                    <a:pt x="368" y="964"/>
                  </a:lnTo>
                  <a:lnTo>
                    <a:pt x="340" y="851"/>
                  </a:lnTo>
                  <a:lnTo>
                    <a:pt x="312" y="823"/>
                  </a:lnTo>
                  <a:lnTo>
                    <a:pt x="340" y="738"/>
                  </a:lnTo>
                  <a:lnTo>
                    <a:pt x="198" y="681"/>
                  </a:lnTo>
                  <a:lnTo>
                    <a:pt x="198" y="596"/>
                  </a:lnTo>
                  <a:lnTo>
                    <a:pt x="255" y="567"/>
                  </a:lnTo>
                  <a:lnTo>
                    <a:pt x="340" y="624"/>
                  </a:lnTo>
                  <a:lnTo>
                    <a:pt x="425" y="539"/>
                  </a:lnTo>
                  <a:lnTo>
                    <a:pt x="453" y="567"/>
                  </a:lnTo>
                  <a:lnTo>
                    <a:pt x="510" y="482"/>
                  </a:lnTo>
                  <a:lnTo>
                    <a:pt x="397" y="426"/>
                  </a:lnTo>
                  <a:lnTo>
                    <a:pt x="425" y="397"/>
                  </a:lnTo>
                  <a:lnTo>
                    <a:pt x="482" y="397"/>
                  </a:lnTo>
                  <a:lnTo>
                    <a:pt x="482" y="312"/>
                  </a:lnTo>
                  <a:lnTo>
                    <a:pt x="539" y="284"/>
                  </a:lnTo>
                  <a:lnTo>
                    <a:pt x="567" y="142"/>
                  </a:lnTo>
                  <a:lnTo>
                    <a:pt x="482" y="57"/>
                  </a:lnTo>
                  <a:lnTo>
                    <a:pt x="482" y="0"/>
                  </a:lnTo>
                  <a:lnTo>
                    <a:pt x="425" y="29"/>
                  </a:lnTo>
                  <a:lnTo>
                    <a:pt x="227" y="29"/>
                  </a:lnTo>
                  <a:lnTo>
                    <a:pt x="198" y="86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715"/>
            <p:cNvSpPr>
              <a:spLocks/>
            </p:cNvSpPr>
            <p:nvPr/>
          </p:nvSpPr>
          <p:spPr bwMode="auto">
            <a:xfrm>
              <a:off x="3692" y="2655"/>
              <a:ext cx="1219" cy="766"/>
            </a:xfrm>
            <a:custGeom>
              <a:avLst/>
              <a:gdLst>
                <a:gd name="T0" fmla="*/ 1219 w 1219"/>
                <a:gd name="T1" fmla="*/ 171 h 766"/>
                <a:gd name="T2" fmla="*/ 1190 w 1219"/>
                <a:gd name="T3" fmla="*/ 142 h 766"/>
                <a:gd name="T4" fmla="*/ 1162 w 1219"/>
                <a:gd name="T5" fmla="*/ 86 h 766"/>
                <a:gd name="T6" fmla="*/ 1105 w 1219"/>
                <a:gd name="T7" fmla="*/ 86 h 766"/>
                <a:gd name="T8" fmla="*/ 1077 w 1219"/>
                <a:gd name="T9" fmla="*/ 57 h 766"/>
                <a:gd name="T10" fmla="*/ 1020 w 1219"/>
                <a:gd name="T11" fmla="*/ 114 h 766"/>
                <a:gd name="T12" fmla="*/ 992 w 1219"/>
                <a:gd name="T13" fmla="*/ 86 h 766"/>
                <a:gd name="T14" fmla="*/ 935 w 1219"/>
                <a:gd name="T15" fmla="*/ 86 h 766"/>
                <a:gd name="T16" fmla="*/ 822 w 1219"/>
                <a:gd name="T17" fmla="*/ 29 h 766"/>
                <a:gd name="T18" fmla="*/ 794 w 1219"/>
                <a:gd name="T19" fmla="*/ 86 h 766"/>
                <a:gd name="T20" fmla="*/ 765 w 1219"/>
                <a:gd name="T21" fmla="*/ 29 h 766"/>
                <a:gd name="T22" fmla="*/ 737 w 1219"/>
                <a:gd name="T23" fmla="*/ 29 h 766"/>
                <a:gd name="T24" fmla="*/ 680 w 1219"/>
                <a:gd name="T25" fmla="*/ 29 h 766"/>
                <a:gd name="T26" fmla="*/ 567 w 1219"/>
                <a:gd name="T27" fmla="*/ 57 h 766"/>
                <a:gd name="T28" fmla="*/ 510 w 1219"/>
                <a:gd name="T29" fmla="*/ 57 h 766"/>
                <a:gd name="T30" fmla="*/ 482 w 1219"/>
                <a:gd name="T31" fmla="*/ 0 h 766"/>
                <a:gd name="T32" fmla="*/ 340 w 1219"/>
                <a:gd name="T33" fmla="*/ 86 h 766"/>
                <a:gd name="T34" fmla="*/ 255 w 1219"/>
                <a:gd name="T35" fmla="*/ 29 h 766"/>
                <a:gd name="T36" fmla="*/ 227 w 1219"/>
                <a:gd name="T37" fmla="*/ 57 h 766"/>
                <a:gd name="T38" fmla="*/ 198 w 1219"/>
                <a:gd name="T39" fmla="*/ 29 h 766"/>
                <a:gd name="T40" fmla="*/ 142 w 1219"/>
                <a:gd name="T41" fmla="*/ 57 h 766"/>
                <a:gd name="T42" fmla="*/ 85 w 1219"/>
                <a:gd name="T43" fmla="*/ 29 h 766"/>
                <a:gd name="T44" fmla="*/ 57 w 1219"/>
                <a:gd name="T45" fmla="*/ 57 h 766"/>
                <a:gd name="T46" fmla="*/ 85 w 1219"/>
                <a:gd name="T47" fmla="*/ 114 h 766"/>
                <a:gd name="T48" fmla="*/ 85 w 1219"/>
                <a:gd name="T49" fmla="*/ 142 h 766"/>
                <a:gd name="T50" fmla="*/ 57 w 1219"/>
                <a:gd name="T51" fmla="*/ 171 h 766"/>
                <a:gd name="T52" fmla="*/ 85 w 1219"/>
                <a:gd name="T53" fmla="*/ 227 h 766"/>
                <a:gd name="T54" fmla="*/ 198 w 1219"/>
                <a:gd name="T55" fmla="*/ 256 h 766"/>
                <a:gd name="T56" fmla="*/ 255 w 1219"/>
                <a:gd name="T57" fmla="*/ 227 h 766"/>
                <a:gd name="T58" fmla="*/ 312 w 1219"/>
                <a:gd name="T59" fmla="*/ 256 h 766"/>
                <a:gd name="T60" fmla="*/ 255 w 1219"/>
                <a:gd name="T61" fmla="*/ 256 h 766"/>
                <a:gd name="T62" fmla="*/ 255 w 1219"/>
                <a:gd name="T63" fmla="*/ 312 h 766"/>
                <a:gd name="T64" fmla="*/ 142 w 1219"/>
                <a:gd name="T65" fmla="*/ 426 h 766"/>
                <a:gd name="T66" fmla="*/ 28 w 1219"/>
                <a:gd name="T67" fmla="*/ 482 h 766"/>
                <a:gd name="T68" fmla="*/ 0 w 1219"/>
                <a:gd name="T69" fmla="*/ 596 h 766"/>
                <a:gd name="T70" fmla="*/ 57 w 1219"/>
                <a:gd name="T71" fmla="*/ 596 h 766"/>
                <a:gd name="T72" fmla="*/ 57 w 1219"/>
                <a:gd name="T73" fmla="*/ 624 h 766"/>
                <a:gd name="T74" fmla="*/ 85 w 1219"/>
                <a:gd name="T75" fmla="*/ 624 h 766"/>
                <a:gd name="T76" fmla="*/ 142 w 1219"/>
                <a:gd name="T77" fmla="*/ 681 h 766"/>
                <a:gd name="T78" fmla="*/ 198 w 1219"/>
                <a:gd name="T79" fmla="*/ 681 h 766"/>
                <a:gd name="T80" fmla="*/ 227 w 1219"/>
                <a:gd name="T81" fmla="*/ 652 h 766"/>
                <a:gd name="T82" fmla="*/ 283 w 1219"/>
                <a:gd name="T83" fmla="*/ 652 h 766"/>
                <a:gd name="T84" fmla="*/ 340 w 1219"/>
                <a:gd name="T85" fmla="*/ 624 h 766"/>
                <a:gd name="T86" fmla="*/ 453 w 1219"/>
                <a:gd name="T87" fmla="*/ 709 h 766"/>
                <a:gd name="T88" fmla="*/ 567 w 1219"/>
                <a:gd name="T89" fmla="*/ 709 h 766"/>
                <a:gd name="T90" fmla="*/ 595 w 1219"/>
                <a:gd name="T91" fmla="*/ 766 h 766"/>
                <a:gd name="T92" fmla="*/ 623 w 1219"/>
                <a:gd name="T93" fmla="*/ 738 h 766"/>
                <a:gd name="T94" fmla="*/ 680 w 1219"/>
                <a:gd name="T95" fmla="*/ 738 h 766"/>
                <a:gd name="T96" fmla="*/ 822 w 1219"/>
                <a:gd name="T97" fmla="*/ 539 h 766"/>
                <a:gd name="T98" fmla="*/ 935 w 1219"/>
                <a:gd name="T99" fmla="*/ 426 h 766"/>
                <a:gd name="T100" fmla="*/ 1077 w 1219"/>
                <a:gd name="T101" fmla="*/ 312 h 766"/>
                <a:gd name="T102" fmla="*/ 1134 w 1219"/>
                <a:gd name="T103" fmla="*/ 227 h 766"/>
                <a:gd name="T104" fmla="*/ 1219 w 1219"/>
                <a:gd name="T105" fmla="*/ 171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19" h="766">
                  <a:moveTo>
                    <a:pt x="1219" y="171"/>
                  </a:moveTo>
                  <a:lnTo>
                    <a:pt x="1190" y="142"/>
                  </a:lnTo>
                  <a:lnTo>
                    <a:pt x="1162" y="86"/>
                  </a:lnTo>
                  <a:lnTo>
                    <a:pt x="1105" y="86"/>
                  </a:lnTo>
                  <a:lnTo>
                    <a:pt x="1077" y="57"/>
                  </a:lnTo>
                  <a:lnTo>
                    <a:pt x="1020" y="114"/>
                  </a:lnTo>
                  <a:lnTo>
                    <a:pt x="992" y="86"/>
                  </a:lnTo>
                  <a:lnTo>
                    <a:pt x="935" y="86"/>
                  </a:lnTo>
                  <a:lnTo>
                    <a:pt x="822" y="29"/>
                  </a:lnTo>
                  <a:lnTo>
                    <a:pt x="794" y="86"/>
                  </a:lnTo>
                  <a:lnTo>
                    <a:pt x="765" y="29"/>
                  </a:lnTo>
                  <a:lnTo>
                    <a:pt x="737" y="29"/>
                  </a:lnTo>
                  <a:lnTo>
                    <a:pt x="680" y="29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482" y="0"/>
                  </a:lnTo>
                  <a:lnTo>
                    <a:pt x="340" y="86"/>
                  </a:lnTo>
                  <a:lnTo>
                    <a:pt x="255" y="29"/>
                  </a:lnTo>
                  <a:lnTo>
                    <a:pt x="227" y="57"/>
                  </a:lnTo>
                  <a:lnTo>
                    <a:pt x="198" y="29"/>
                  </a:lnTo>
                  <a:lnTo>
                    <a:pt x="142" y="57"/>
                  </a:lnTo>
                  <a:lnTo>
                    <a:pt x="85" y="29"/>
                  </a:lnTo>
                  <a:lnTo>
                    <a:pt x="57" y="57"/>
                  </a:lnTo>
                  <a:lnTo>
                    <a:pt x="85" y="114"/>
                  </a:lnTo>
                  <a:lnTo>
                    <a:pt x="85" y="142"/>
                  </a:lnTo>
                  <a:lnTo>
                    <a:pt x="57" y="171"/>
                  </a:lnTo>
                  <a:lnTo>
                    <a:pt x="85" y="227"/>
                  </a:lnTo>
                  <a:lnTo>
                    <a:pt x="198" y="256"/>
                  </a:lnTo>
                  <a:lnTo>
                    <a:pt x="255" y="227"/>
                  </a:lnTo>
                  <a:lnTo>
                    <a:pt x="312" y="256"/>
                  </a:lnTo>
                  <a:lnTo>
                    <a:pt x="255" y="256"/>
                  </a:lnTo>
                  <a:lnTo>
                    <a:pt x="255" y="312"/>
                  </a:lnTo>
                  <a:lnTo>
                    <a:pt x="142" y="426"/>
                  </a:lnTo>
                  <a:lnTo>
                    <a:pt x="28" y="482"/>
                  </a:lnTo>
                  <a:lnTo>
                    <a:pt x="0" y="596"/>
                  </a:lnTo>
                  <a:lnTo>
                    <a:pt x="57" y="596"/>
                  </a:lnTo>
                  <a:lnTo>
                    <a:pt x="57" y="624"/>
                  </a:lnTo>
                  <a:lnTo>
                    <a:pt x="85" y="624"/>
                  </a:lnTo>
                  <a:lnTo>
                    <a:pt x="142" y="681"/>
                  </a:lnTo>
                  <a:lnTo>
                    <a:pt x="198" y="681"/>
                  </a:lnTo>
                  <a:lnTo>
                    <a:pt x="227" y="652"/>
                  </a:lnTo>
                  <a:lnTo>
                    <a:pt x="283" y="652"/>
                  </a:lnTo>
                  <a:lnTo>
                    <a:pt x="340" y="624"/>
                  </a:lnTo>
                  <a:lnTo>
                    <a:pt x="453" y="709"/>
                  </a:lnTo>
                  <a:lnTo>
                    <a:pt x="567" y="709"/>
                  </a:lnTo>
                  <a:lnTo>
                    <a:pt x="595" y="766"/>
                  </a:lnTo>
                  <a:lnTo>
                    <a:pt x="623" y="738"/>
                  </a:lnTo>
                  <a:lnTo>
                    <a:pt x="680" y="738"/>
                  </a:lnTo>
                  <a:lnTo>
                    <a:pt x="822" y="539"/>
                  </a:lnTo>
                  <a:lnTo>
                    <a:pt x="935" y="426"/>
                  </a:lnTo>
                  <a:lnTo>
                    <a:pt x="1077" y="312"/>
                  </a:lnTo>
                  <a:lnTo>
                    <a:pt x="1134" y="227"/>
                  </a:lnTo>
                  <a:lnTo>
                    <a:pt x="1219" y="17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716"/>
            <p:cNvSpPr>
              <a:spLocks/>
            </p:cNvSpPr>
            <p:nvPr/>
          </p:nvSpPr>
          <p:spPr bwMode="auto">
            <a:xfrm>
              <a:off x="4259" y="2826"/>
              <a:ext cx="907" cy="1360"/>
            </a:xfrm>
            <a:custGeom>
              <a:avLst/>
              <a:gdLst>
                <a:gd name="T0" fmla="*/ 113 w 907"/>
                <a:gd name="T1" fmla="*/ 567 h 1360"/>
                <a:gd name="T2" fmla="*/ 255 w 907"/>
                <a:gd name="T3" fmla="*/ 368 h 1360"/>
                <a:gd name="T4" fmla="*/ 368 w 907"/>
                <a:gd name="T5" fmla="*/ 255 h 1360"/>
                <a:gd name="T6" fmla="*/ 510 w 907"/>
                <a:gd name="T7" fmla="*/ 141 h 1360"/>
                <a:gd name="T8" fmla="*/ 567 w 907"/>
                <a:gd name="T9" fmla="*/ 56 h 1360"/>
                <a:gd name="T10" fmla="*/ 652 w 907"/>
                <a:gd name="T11" fmla="*/ 0 h 1360"/>
                <a:gd name="T12" fmla="*/ 737 w 907"/>
                <a:gd name="T13" fmla="*/ 28 h 1360"/>
                <a:gd name="T14" fmla="*/ 765 w 907"/>
                <a:gd name="T15" fmla="*/ 85 h 1360"/>
                <a:gd name="T16" fmla="*/ 737 w 907"/>
                <a:gd name="T17" fmla="*/ 226 h 1360"/>
                <a:gd name="T18" fmla="*/ 794 w 907"/>
                <a:gd name="T19" fmla="*/ 368 h 1360"/>
                <a:gd name="T20" fmla="*/ 822 w 907"/>
                <a:gd name="T21" fmla="*/ 396 h 1360"/>
                <a:gd name="T22" fmla="*/ 850 w 907"/>
                <a:gd name="T23" fmla="*/ 652 h 1360"/>
                <a:gd name="T24" fmla="*/ 907 w 907"/>
                <a:gd name="T25" fmla="*/ 708 h 1360"/>
                <a:gd name="T26" fmla="*/ 907 w 907"/>
                <a:gd name="T27" fmla="*/ 850 h 1360"/>
                <a:gd name="T28" fmla="*/ 850 w 907"/>
                <a:gd name="T29" fmla="*/ 878 h 1360"/>
                <a:gd name="T30" fmla="*/ 794 w 907"/>
                <a:gd name="T31" fmla="*/ 992 h 1360"/>
                <a:gd name="T32" fmla="*/ 737 w 907"/>
                <a:gd name="T33" fmla="*/ 1020 h 1360"/>
                <a:gd name="T34" fmla="*/ 737 w 907"/>
                <a:gd name="T35" fmla="*/ 1077 h 1360"/>
                <a:gd name="T36" fmla="*/ 652 w 907"/>
                <a:gd name="T37" fmla="*/ 1162 h 1360"/>
                <a:gd name="T38" fmla="*/ 652 w 907"/>
                <a:gd name="T39" fmla="*/ 1219 h 1360"/>
                <a:gd name="T40" fmla="*/ 567 w 907"/>
                <a:gd name="T41" fmla="*/ 1162 h 1360"/>
                <a:gd name="T42" fmla="*/ 538 w 907"/>
                <a:gd name="T43" fmla="*/ 1219 h 1360"/>
                <a:gd name="T44" fmla="*/ 453 w 907"/>
                <a:gd name="T45" fmla="*/ 1219 h 1360"/>
                <a:gd name="T46" fmla="*/ 453 w 907"/>
                <a:gd name="T47" fmla="*/ 1247 h 1360"/>
                <a:gd name="T48" fmla="*/ 510 w 907"/>
                <a:gd name="T49" fmla="*/ 1247 h 1360"/>
                <a:gd name="T50" fmla="*/ 510 w 907"/>
                <a:gd name="T51" fmla="*/ 1304 h 1360"/>
                <a:gd name="T52" fmla="*/ 538 w 907"/>
                <a:gd name="T53" fmla="*/ 1360 h 1360"/>
                <a:gd name="T54" fmla="*/ 425 w 907"/>
                <a:gd name="T55" fmla="*/ 1332 h 1360"/>
                <a:gd name="T56" fmla="*/ 397 w 907"/>
                <a:gd name="T57" fmla="*/ 1304 h 1360"/>
                <a:gd name="T58" fmla="*/ 368 w 907"/>
                <a:gd name="T59" fmla="*/ 1304 h 1360"/>
                <a:gd name="T60" fmla="*/ 312 w 907"/>
                <a:gd name="T61" fmla="*/ 1275 h 1360"/>
                <a:gd name="T62" fmla="*/ 255 w 907"/>
                <a:gd name="T63" fmla="*/ 1219 h 1360"/>
                <a:gd name="T64" fmla="*/ 255 w 907"/>
                <a:gd name="T65" fmla="*/ 1134 h 1360"/>
                <a:gd name="T66" fmla="*/ 198 w 907"/>
                <a:gd name="T67" fmla="*/ 1077 h 1360"/>
                <a:gd name="T68" fmla="*/ 142 w 907"/>
                <a:gd name="T69" fmla="*/ 1134 h 1360"/>
                <a:gd name="T70" fmla="*/ 0 w 907"/>
                <a:gd name="T71" fmla="*/ 878 h 1360"/>
                <a:gd name="T72" fmla="*/ 56 w 907"/>
                <a:gd name="T73" fmla="*/ 878 h 1360"/>
                <a:gd name="T74" fmla="*/ 28 w 907"/>
                <a:gd name="T75" fmla="*/ 793 h 1360"/>
                <a:gd name="T76" fmla="*/ 85 w 907"/>
                <a:gd name="T77" fmla="*/ 680 h 1360"/>
                <a:gd name="T78" fmla="*/ 85 w 907"/>
                <a:gd name="T79" fmla="*/ 623 h 1360"/>
                <a:gd name="T80" fmla="*/ 113 w 907"/>
                <a:gd name="T81" fmla="*/ 567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7" h="1360">
                  <a:moveTo>
                    <a:pt x="113" y="567"/>
                  </a:moveTo>
                  <a:lnTo>
                    <a:pt x="255" y="368"/>
                  </a:lnTo>
                  <a:lnTo>
                    <a:pt x="368" y="255"/>
                  </a:lnTo>
                  <a:lnTo>
                    <a:pt x="510" y="141"/>
                  </a:lnTo>
                  <a:lnTo>
                    <a:pt x="567" y="56"/>
                  </a:lnTo>
                  <a:lnTo>
                    <a:pt x="652" y="0"/>
                  </a:lnTo>
                  <a:lnTo>
                    <a:pt x="737" y="28"/>
                  </a:lnTo>
                  <a:lnTo>
                    <a:pt x="765" y="85"/>
                  </a:lnTo>
                  <a:lnTo>
                    <a:pt x="737" y="226"/>
                  </a:lnTo>
                  <a:lnTo>
                    <a:pt x="794" y="368"/>
                  </a:lnTo>
                  <a:lnTo>
                    <a:pt x="822" y="396"/>
                  </a:lnTo>
                  <a:lnTo>
                    <a:pt x="850" y="652"/>
                  </a:lnTo>
                  <a:lnTo>
                    <a:pt x="907" y="708"/>
                  </a:lnTo>
                  <a:lnTo>
                    <a:pt x="907" y="850"/>
                  </a:lnTo>
                  <a:lnTo>
                    <a:pt x="850" y="878"/>
                  </a:lnTo>
                  <a:lnTo>
                    <a:pt x="794" y="992"/>
                  </a:lnTo>
                  <a:lnTo>
                    <a:pt x="737" y="1020"/>
                  </a:lnTo>
                  <a:lnTo>
                    <a:pt x="737" y="1077"/>
                  </a:lnTo>
                  <a:lnTo>
                    <a:pt x="652" y="1162"/>
                  </a:lnTo>
                  <a:lnTo>
                    <a:pt x="652" y="1219"/>
                  </a:lnTo>
                  <a:lnTo>
                    <a:pt x="567" y="1162"/>
                  </a:lnTo>
                  <a:lnTo>
                    <a:pt x="538" y="1219"/>
                  </a:lnTo>
                  <a:lnTo>
                    <a:pt x="453" y="1219"/>
                  </a:lnTo>
                  <a:lnTo>
                    <a:pt x="453" y="1247"/>
                  </a:lnTo>
                  <a:lnTo>
                    <a:pt x="510" y="1247"/>
                  </a:lnTo>
                  <a:lnTo>
                    <a:pt x="510" y="1304"/>
                  </a:lnTo>
                  <a:lnTo>
                    <a:pt x="538" y="1360"/>
                  </a:lnTo>
                  <a:lnTo>
                    <a:pt x="425" y="1332"/>
                  </a:lnTo>
                  <a:lnTo>
                    <a:pt x="397" y="1304"/>
                  </a:lnTo>
                  <a:lnTo>
                    <a:pt x="368" y="1304"/>
                  </a:lnTo>
                  <a:lnTo>
                    <a:pt x="312" y="1275"/>
                  </a:lnTo>
                  <a:lnTo>
                    <a:pt x="255" y="1219"/>
                  </a:lnTo>
                  <a:lnTo>
                    <a:pt x="255" y="1134"/>
                  </a:lnTo>
                  <a:lnTo>
                    <a:pt x="198" y="1077"/>
                  </a:lnTo>
                  <a:lnTo>
                    <a:pt x="142" y="1134"/>
                  </a:lnTo>
                  <a:lnTo>
                    <a:pt x="0" y="878"/>
                  </a:lnTo>
                  <a:lnTo>
                    <a:pt x="56" y="878"/>
                  </a:lnTo>
                  <a:lnTo>
                    <a:pt x="28" y="793"/>
                  </a:lnTo>
                  <a:lnTo>
                    <a:pt x="85" y="680"/>
                  </a:lnTo>
                  <a:lnTo>
                    <a:pt x="85" y="623"/>
                  </a:lnTo>
                  <a:lnTo>
                    <a:pt x="113" y="56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718"/>
            <p:cNvSpPr>
              <a:spLocks/>
            </p:cNvSpPr>
            <p:nvPr/>
          </p:nvSpPr>
          <p:spPr bwMode="auto">
            <a:xfrm>
              <a:off x="3890" y="3279"/>
              <a:ext cx="482" cy="397"/>
            </a:xfrm>
            <a:custGeom>
              <a:avLst/>
              <a:gdLst>
                <a:gd name="T0" fmla="*/ 397 w 482"/>
                <a:gd name="T1" fmla="*/ 340 h 397"/>
                <a:gd name="T2" fmla="*/ 454 w 482"/>
                <a:gd name="T3" fmla="*/ 227 h 397"/>
                <a:gd name="T4" fmla="*/ 454 w 482"/>
                <a:gd name="T5" fmla="*/ 170 h 397"/>
                <a:gd name="T6" fmla="*/ 482 w 482"/>
                <a:gd name="T7" fmla="*/ 114 h 397"/>
                <a:gd name="T8" fmla="*/ 425 w 482"/>
                <a:gd name="T9" fmla="*/ 114 h 397"/>
                <a:gd name="T10" fmla="*/ 397 w 482"/>
                <a:gd name="T11" fmla="*/ 142 h 397"/>
                <a:gd name="T12" fmla="*/ 369 w 482"/>
                <a:gd name="T13" fmla="*/ 85 h 397"/>
                <a:gd name="T14" fmla="*/ 255 w 482"/>
                <a:gd name="T15" fmla="*/ 85 h 397"/>
                <a:gd name="T16" fmla="*/ 142 w 482"/>
                <a:gd name="T17" fmla="*/ 0 h 397"/>
                <a:gd name="T18" fmla="*/ 85 w 482"/>
                <a:gd name="T19" fmla="*/ 28 h 397"/>
                <a:gd name="T20" fmla="*/ 29 w 482"/>
                <a:gd name="T21" fmla="*/ 28 h 397"/>
                <a:gd name="T22" fmla="*/ 0 w 482"/>
                <a:gd name="T23" fmla="*/ 57 h 397"/>
                <a:gd name="T24" fmla="*/ 170 w 482"/>
                <a:gd name="T25" fmla="*/ 142 h 397"/>
                <a:gd name="T26" fmla="*/ 199 w 482"/>
                <a:gd name="T27" fmla="*/ 114 h 397"/>
                <a:gd name="T28" fmla="*/ 284 w 482"/>
                <a:gd name="T29" fmla="*/ 142 h 397"/>
                <a:gd name="T30" fmla="*/ 255 w 482"/>
                <a:gd name="T31" fmla="*/ 227 h 397"/>
                <a:gd name="T32" fmla="*/ 340 w 482"/>
                <a:gd name="T33" fmla="*/ 255 h 397"/>
                <a:gd name="T34" fmla="*/ 312 w 482"/>
                <a:gd name="T35" fmla="*/ 340 h 397"/>
                <a:gd name="T36" fmla="*/ 340 w 482"/>
                <a:gd name="T37" fmla="*/ 397 h 397"/>
                <a:gd name="T38" fmla="*/ 369 w 482"/>
                <a:gd name="T39" fmla="*/ 340 h 397"/>
                <a:gd name="T40" fmla="*/ 397 w 482"/>
                <a:gd name="T41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2" h="397">
                  <a:moveTo>
                    <a:pt x="397" y="340"/>
                  </a:moveTo>
                  <a:lnTo>
                    <a:pt x="454" y="227"/>
                  </a:lnTo>
                  <a:lnTo>
                    <a:pt x="454" y="170"/>
                  </a:lnTo>
                  <a:lnTo>
                    <a:pt x="482" y="114"/>
                  </a:lnTo>
                  <a:lnTo>
                    <a:pt x="425" y="114"/>
                  </a:lnTo>
                  <a:lnTo>
                    <a:pt x="397" y="142"/>
                  </a:lnTo>
                  <a:lnTo>
                    <a:pt x="369" y="85"/>
                  </a:lnTo>
                  <a:lnTo>
                    <a:pt x="255" y="85"/>
                  </a:lnTo>
                  <a:lnTo>
                    <a:pt x="142" y="0"/>
                  </a:lnTo>
                  <a:lnTo>
                    <a:pt x="85" y="28"/>
                  </a:lnTo>
                  <a:lnTo>
                    <a:pt x="29" y="28"/>
                  </a:lnTo>
                  <a:lnTo>
                    <a:pt x="0" y="57"/>
                  </a:lnTo>
                  <a:lnTo>
                    <a:pt x="170" y="142"/>
                  </a:lnTo>
                  <a:lnTo>
                    <a:pt x="199" y="114"/>
                  </a:lnTo>
                  <a:lnTo>
                    <a:pt x="284" y="142"/>
                  </a:lnTo>
                  <a:lnTo>
                    <a:pt x="255" y="227"/>
                  </a:lnTo>
                  <a:lnTo>
                    <a:pt x="340" y="255"/>
                  </a:lnTo>
                  <a:lnTo>
                    <a:pt x="312" y="340"/>
                  </a:lnTo>
                  <a:lnTo>
                    <a:pt x="340" y="397"/>
                  </a:lnTo>
                  <a:lnTo>
                    <a:pt x="369" y="340"/>
                  </a:lnTo>
                  <a:lnTo>
                    <a:pt x="397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719"/>
            <p:cNvSpPr>
              <a:spLocks/>
            </p:cNvSpPr>
            <p:nvPr/>
          </p:nvSpPr>
          <p:spPr bwMode="auto">
            <a:xfrm>
              <a:off x="3720" y="3279"/>
              <a:ext cx="510" cy="369"/>
            </a:xfrm>
            <a:custGeom>
              <a:avLst/>
              <a:gdLst>
                <a:gd name="T0" fmla="*/ 482 w 510"/>
                <a:gd name="T1" fmla="*/ 340 h 369"/>
                <a:gd name="T2" fmla="*/ 510 w 510"/>
                <a:gd name="T3" fmla="*/ 255 h 369"/>
                <a:gd name="T4" fmla="*/ 425 w 510"/>
                <a:gd name="T5" fmla="*/ 227 h 369"/>
                <a:gd name="T6" fmla="*/ 454 w 510"/>
                <a:gd name="T7" fmla="*/ 142 h 369"/>
                <a:gd name="T8" fmla="*/ 369 w 510"/>
                <a:gd name="T9" fmla="*/ 114 h 369"/>
                <a:gd name="T10" fmla="*/ 340 w 510"/>
                <a:gd name="T11" fmla="*/ 142 h 369"/>
                <a:gd name="T12" fmla="*/ 170 w 510"/>
                <a:gd name="T13" fmla="*/ 57 h 369"/>
                <a:gd name="T14" fmla="*/ 114 w 510"/>
                <a:gd name="T15" fmla="*/ 57 h 369"/>
                <a:gd name="T16" fmla="*/ 57 w 510"/>
                <a:gd name="T17" fmla="*/ 0 h 369"/>
                <a:gd name="T18" fmla="*/ 29 w 510"/>
                <a:gd name="T19" fmla="*/ 0 h 369"/>
                <a:gd name="T20" fmla="*/ 0 w 510"/>
                <a:gd name="T21" fmla="*/ 28 h 369"/>
                <a:gd name="T22" fmla="*/ 85 w 510"/>
                <a:gd name="T23" fmla="*/ 142 h 369"/>
                <a:gd name="T24" fmla="*/ 227 w 510"/>
                <a:gd name="T25" fmla="*/ 199 h 369"/>
                <a:gd name="T26" fmla="*/ 284 w 510"/>
                <a:gd name="T27" fmla="*/ 255 h 369"/>
                <a:gd name="T28" fmla="*/ 312 w 510"/>
                <a:gd name="T29" fmla="*/ 369 h 369"/>
                <a:gd name="T30" fmla="*/ 369 w 510"/>
                <a:gd name="T31" fmla="*/ 340 h 369"/>
                <a:gd name="T32" fmla="*/ 397 w 510"/>
                <a:gd name="T33" fmla="*/ 284 h 369"/>
                <a:gd name="T34" fmla="*/ 425 w 510"/>
                <a:gd name="T35" fmla="*/ 284 h 369"/>
                <a:gd name="T36" fmla="*/ 482 w 510"/>
                <a:gd name="T37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369">
                  <a:moveTo>
                    <a:pt x="482" y="340"/>
                  </a:moveTo>
                  <a:lnTo>
                    <a:pt x="510" y="255"/>
                  </a:lnTo>
                  <a:lnTo>
                    <a:pt x="425" y="227"/>
                  </a:lnTo>
                  <a:lnTo>
                    <a:pt x="454" y="142"/>
                  </a:lnTo>
                  <a:lnTo>
                    <a:pt x="369" y="114"/>
                  </a:lnTo>
                  <a:lnTo>
                    <a:pt x="340" y="142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57" y="0"/>
                  </a:lnTo>
                  <a:lnTo>
                    <a:pt x="29" y="0"/>
                  </a:lnTo>
                  <a:lnTo>
                    <a:pt x="0" y="28"/>
                  </a:lnTo>
                  <a:lnTo>
                    <a:pt x="85" y="142"/>
                  </a:lnTo>
                  <a:lnTo>
                    <a:pt x="227" y="199"/>
                  </a:lnTo>
                  <a:lnTo>
                    <a:pt x="284" y="255"/>
                  </a:lnTo>
                  <a:lnTo>
                    <a:pt x="312" y="369"/>
                  </a:lnTo>
                  <a:lnTo>
                    <a:pt x="369" y="340"/>
                  </a:lnTo>
                  <a:lnTo>
                    <a:pt x="397" y="284"/>
                  </a:lnTo>
                  <a:lnTo>
                    <a:pt x="425" y="284"/>
                  </a:lnTo>
                  <a:lnTo>
                    <a:pt x="482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720"/>
            <p:cNvSpPr>
              <a:spLocks/>
            </p:cNvSpPr>
            <p:nvPr/>
          </p:nvSpPr>
          <p:spPr bwMode="auto">
            <a:xfrm>
              <a:off x="4542" y="4101"/>
              <a:ext cx="397" cy="284"/>
            </a:xfrm>
            <a:custGeom>
              <a:avLst/>
              <a:gdLst>
                <a:gd name="T0" fmla="*/ 29 w 397"/>
                <a:gd name="T1" fmla="*/ 0 h 284"/>
                <a:gd name="T2" fmla="*/ 85 w 397"/>
                <a:gd name="T3" fmla="*/ 29 h 284"/>
                <a:gd name="T4" fmla="*/ 114 w 397"/>
                <a:gd name="T5" fmla="*/ 29 h 284"/>
                <a:gd name="T6" fmla="*/ 142 w 397"/>
                <a:gd name="T7" fmla="*/ 57 h 284"/>
                <a:gd name="T8" fmla="*/ 255 w 397"/>
                <a:gd name="T9" fmla="*/ 85 h 284"/>
                <a:gd name="T10" fmla="*/ 312 w 397"/>
                <a:gd name="T11" fmla="*/ 114 h 284"/>
                <a:gd name="T12" fmla="*/ 397 w 397"/>
                <a:gd name="T13" fmla="*/ 284 h 284"/>
                <a:gd name="T14" fmla="*/ 199 w 397"/>
                <a:gd name="T15" fmla="*/ 227 h 284"/>
                <a:gd name="T16" fmla="*/ 85 w 397"/>
                <a:gd name="T17" fmla="*/ 199 h 284"/>
                <a:gd name="T18" fmla="*/ 57 w 397"/>
                <a:gd name="T19" fmla="*/ 170 h 284"/>
                <a:gd name="T20" fmla="*/ 85 w 397"/>
                <a:gd name="T21" fmla="*/ 142 h 284"/>
                <a:gd name="T22" fmla="*/ 0 w 397"/>
                <a:gd name="T23" fmla="*/ 57 h 284"/>
                <a:gd name="T24" fmla="*/ 29 w 397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84">
                  <a:moveTo>
                    <a:pt x="29" y="0"/>
                  </a:moveTo>
                  <a:lnTo>
                    <a:pt x="85" y="29"/>
                  </a:lnTo>
                  <a:lnTo>
                    <a:pt x="114" y="29"/>
                  </a:lnTo>
                  <a:lnTo>
                    <a:pt x="142" y="57"/>
                  </a:lnTo>
                  <a:lnTo>
                    <a:pt x="255" y="85"/>
                  </a:lnTo>
                  <a:lnTo>
                    <a:pt x="312" y="114"/>
                  </a:lnTo>
                  <a:lnTo>
                    <a:pt x="397" y="284"/>
                  </a:lnTo>
                  <a:lnTo>
                    <a:pt x="199" y="227"/>
                  </a:lnTo>
                  <a:lnTo>
                    <a:pt x="85" y="199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0" y="57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721"/>
            <p:cNvSpPr>
              <a:spLocks/>
            </p:cNvSpPr>
            <p:nvPr/>
          </p:nvSpPr>
          <p:spPr bwMode="auto">
            <a:xfrm>
              <a:off x="4712" y="3648"/>
              <a:ext cx="709" cy="879"/>
            </a:xfrm>
            <a:custGeom>
              <a:avLst/>
              <a:gdLst>
                <a:gd name="T0" fmla="*/ 227 w 709"/>
                <a:gd name="T1" fmla="*/ 737 h 879"/>
                <a:gd name="T2" fmla="*/ 142 w 709"/>
                <a:gd name="T3" fmla="*/ 567 h 879"/>
                <a:gd name="T4" fmla="*/ 85 w 709"/>
                <a:gd name="T5" fmla="*/ 538 h 879"/>
                <a:gd name="T6" fmla="*/ 57 w 709"/>
                <a:gd name="T7" fmla="*/ 482 h 879"/>
                <a:gd name="T8" fmla="*/ 57 w 709"/>
                <a:gd name="T9" fmla="*/ 425 h 879"/>
                <a:gd name="T10" fmla="*/ 0 w 709"/>
                <a:gd name="T11" fmla="*/ 425 h 879"/>
                <a:gd name="T12" fmla="*/ 0 w 709"/>
                <a:gd name="T13" fmla="*/ 397 h 879"/>
                <a:gd name="T14" fmla="*/ 85 w 709"/>
                <a:gd name="T15" fmla="*/ 397 h 879"/>
                <a:gd name="T16" fmla="*/ 114 w 709"/>
                <a:gd name="T17" fmla="*/ 340 h 879"/>
                <a:gd name="T18" fmla="*/ 199 w 709"/>
                <a:gd name="T19" fmla="*/ 397 h 879"/>
                <a:gd name="T20" fmla="*/ 199 w 709"/>
                <a:gd name="T21" fmla="*/ 340 h 879"/>
                <a:gd name="T22" fmla="*/ 284 w 709"/>
                <a:gd name="T23" fmla="*/ 255 h 879"/>
                <a:gd name="T24" fmla="*/ 284 w 709"/>
                <a:gd name="T25" fmla="*/ 198 h 879"/>
                <a:gd name="T26" fmla="*/ 341 w 709"/>
                <a:gd name="T27" fmla="*/ 170 h 879"/>
                <a:gd name="T28" fmla="*/ 397 w 709"/>
                <a:gd name="T29" fmla="*/ 56 h 879"/>
                <a:gd name="T30" fmla="*/ 454 w 709"/>
                <a:gd name="T31" fmla="*/ 28 h 879"/>
                <a:gd name="T32" fmla="*/ 482 w 709"/>
                <a:gd name="T33" fmla="*/ 28 h 879"/>
                <a:gd name="T34" fmla="*/ 482 w 709"/>
                <a:gd name="T35" fmla="*/ 56 h 879"/>
                <a:gd name="T36" fmla="*/ 511 w 709"/>
                <a:gd name="T37" fmla="*/ 56 h 879"/>
                <a:gd name="T38" fmla="*/ 539 w 709"/>
                <a:gd name="T39" fmla="*/ 0 h 879"/>
                <a:gd name="T40" fmla="*/ 567 w 709"/>
                <a:gd name="T41" fmla="*/ 0 h 879"/>
                <a:gd name="T42" fmla="*/ 567 w 709"/>
                <a:gd name="T43" fmla="*/ 56 h 879"/>
                <a:gd name="T44" fmla="*/ 624 w 709"/>
                <a:gd name="T45" fmla="*/ 85 h 879"/>
                <a:gd name="T46" fmla="*/ 624 w 709"/>
                <a:gd name="T47" fmla="*/ 170 h 879"/>
                <a:gd name="T48" fmla="*/ 652 w 709"/>
                <a:gd name="T49" fmla="*/ 226 h 879"/>
                <a:gd name="T50" fmla="*/ 624 w 709"/>
                <a:gd name="T51" fmla="*/ 312 h 879"/>
                <a:gd name="T52" fmla="*/ 596 w 709"/>
                <a:gd name="T53" fmla="*/ 340 h 879"/>
                <a:gd name="T54" fmla="*/ 596 w 709"/>
                <a:gd name="T55" fmla="*/ 397 h 879"/>
                <a:gd name="T56" fmla="*/ 652 w 709"/>
                <a:gd name="T57" fmla="*/ 453 h 879"/>
                <a:gd name="T58" fmla="*/ 624 w 709"/>
                <a:gd name="T59" fmla="*/ 567 h 879"/>
                <a:gd name="T60" fmla="*/ 596 w 709"/>
                <a:gd name="T61" fmla="*/ 567 h 879"/>
                <a:gd name="T62" fmla="*/ 596 w 709"/>
                <a:gd name="T63" fmla="*/ 623 h 879"/>
                <a:gd name="T64" fmla="*/ 652 w 709"/>
                <a:gd name="T65" fmla="*/ 652 h 879"/>
                <a:gd name="T66" fmla="*/ 652 w 709"/>
                <a:gd name="T67" fmla="*/ 708 h 879"/>
                <a:gd name="T68" fmla="*/ 624 w 709"/>
                <a:gd name="T69" fmla="*/ 793 h 879"/>
                <a:gd name="T70" fmla="*/ 652 w 709"/>
                <a:gd name="T71" fmla="*/ 793 h 879"/>
                <a:gd name="T72" fmla="*/ 709 w 709"/>
                <a:gd name="T73" fmla="*/ 822 h 879"/>
                <a:gd name="T74" fmla="*/ 681 w 709"/>
                <a:gd name="T75" fmla="*/ 850 h 879"/>
                <a:gd name="T76" fmla="*/ 624 w 709"/>
                <a:gd name="T77" fmla="*/ 850 h 879"/>
                <a:gd name="T78" fmla="*/ 624 w 709"/>
                <a:gd name="T79" fmla="*/ 879 h 879"/>
                <a:gd name="T80" fmla="*/ 511 w 709"/>
                <a:gd name="T81" fmla="*/ 879 h 879"/>
                <a:gd name="T82" fmla="*/ 482 w 709"/>
                <a:gd name="T83" fmla="*/ 850 h 879"/>
                <a:gd name="T84" fmla="*/ 369 w 709"/>
                <a:gd name="T85" fmla="*/ 822 h 879"/>
                <a:gd name="T86" fmla="*/ 341 w 709"/>
                <a:gd name="T87" fmla="*/ 765 h 879"/>
                <a:gd name="T88" fmla="*/ 227 w 709"/>
                <a:gd name="T89" fmla="*/ 73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09" h="879">
                  <a:moveTo>
                    <a:pt x="227" y="737"/>
                  </a:moveTo>
                  <a:lnTo>
                    <a:pt x="142" y="567"/>
                  </a:lnTo>
                  <a:lnTo>
                    <a:pt x="85" y="538"/>
                  </a:lnTo>
                  <a:lnTo>
                    <a:pt x="57" y="482"/>
                  </a:lnTo>
                  <a:lnTo>
                    <a:pt x="57" y="425"/>
                  </a:lnTo>
                  <a:lnTo>
                    <a:pt x="0" y="425"/>
                  </a:lnTo>
                  <a:lnTo>
                    <a:pt x="0" y="397"/>
                  </a:lnTo>
                  <a:lnTo>
                    <a:pt x="85" y="397"/>
                  </a:lnTo>
                  <a:lnTo>
                    <a:pt x="114" y="340"/>
                  </a:lnTo>
                  <a:lnTo>
                    <a:pt x="199" y="397"/>
                  </a:lnTo>
                  <a:lnTo>
                    <a:pt x="199" y="340"/>
                  </a:lnTo>
                  <a:lnTo>
                    <a:pt x="284" y="255"/>
                  </a:lnTo>
                  <a:lnTo>
                    <a:pt x="284" y="198"/>
                  </a:lnTo>
                  <a:lnTo>
                    <a:pt x="341" y="170"/>
                  </a:lnTo>
                  <a:lnTo>
                    <a:pt x="397" y="56"/>
                  </a:lnTo>
                  <a:lnTo>
                    <a:pt x="454" y="28"/>
                  </a:lnTo>
                  <a:lnTo>
                    <a:pt x="482" y="28"/>
                  </a:lnTo>
                  <a:lnTo>
                    <a:pt x="482" y="56"/>
                  </a:lnTo>
                  <a:lnTo>
                    <a:pt x="511" y="56"/>
                  </a:lnTo>
                  <a:lnTo>
                    <a:pt x="539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85"/>
                  </a:lnTo>
                  <a:lnTo>
                    <a:pt x="624" y="170"/>
                  </a:lnTo>
                  <a:lnTo>
                    <a:pt x="652" y="226"/>
                  </a:lnTo>
                  <a:lnTo>
                    <a:pt x="624" y="312"/>
                  </a:lnTo>
                  <a:lnTo>
                    <a:pt x="596" y="340"/>
                  </a:lnTo>
                  <a:lnTo>
                    <a:pt x="596" y="397"/>
                  </a:lnTo>
                  <a:lnTo>
                    <a:pt x="652" y="453"/>
                  </a:lnTo>
                  <a:lnTo>
                    <a:pt x="624" y="567"/>
                  </a:lnTo>
                  <a:lnTo>
                    <a:pt x="596" y="567"/>
                  </a:lnTo>
                  <a:lnTo>
                    <a:pt x="596" y="623"/>
                  </a:lnTo>
                  <a:lnTo>
                    <a:pt x="652" y="652"/>
                  </a:lnTo>
                  <a:lnTo>
                    <a:pt x="652" y="708"/>
                  </a:lnTo>
                  <a:lnTo>
                    <a:pt x="624" y="793"/>
                  </a:lnTo>
                  <a:lnTo>
                    <a:pt x="652" y="793"/>
                  </a:lnTo>
                  <a:lnTo>
                    <a:pt x="709" y="822"/>
                  </a:lnTo>
                  <a:lnTo>
                    <a:pt x="681" y="850"/>
                  </a:lnTo>
                  <a:lnTo>
                    <a:pt x="624" y="850"/>
                  </a:lnTo>
                  <a:lnTo>
                    <a:pt x="624" y="879"/>
                  </a:lnTo>
                  <a:lnTo>
                    <a:pt x="511" y="879"/>
                  </a:lnTo>
                  <a:lnTo>
                    <a:pt x="482" y="850"/>
                  </a:lnTo>
                  <a:lnTo>
                    <a:pt x="369" y="822"/>
                  </a:lnTo>
                  <a:lnTo>
                    <a:pt x="341" y="765"/>
                  </a:lnTo>
                  <a:lnTo>
                    <a:pt x="227" y="73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722"/>
            <p:cNvSpPr>
              <a:spLocks/>
            </p:cNvSpPr>
            <p:nvPr/>
          </p:nvSpPr>
          <p:spPr bwMode="auto">
            <a:xfrm>
              <a:off x="5308" y="3789"/>
              <a:ext cx="822" cy="794"/>
            </a:xfrm>
            <a:custGeom>
              <a:avLst/>
              <a:gdLst>
                <a:gd name="T0" fmla="*/ 85 w 822"/>
                <a:gd name="T1" fmla="*/ 709 h 794"/>
                <a:gd name="T2" fmla="*/ 113 w 822"/>
                <a:gd name="T3" fmla="*/ 681 h 794"/>
                <a:gd name="T4" fmla="*/ 56 w 822"/>
                <a:gd name="T5" fmla="*/ 652 h 794"/>
                <a:gd name="T6" fmla="*/ 28 w 822"/>
                <a:gd name="T7" fmla="*/ 652 h 794"/>
                <a:gd name="T8" fmla="*/ 56 w 822"/>
                <a:gd name="T9" fmla="*/ 567 h 794"/>
                <a:gd name="T10" fmla="*/ 56 w 822"/>
                <a:gd name="T11" fmla="*/ 511 h 794"/>
                <a:gd name="T12" fmla="*/ 0 w 822"/>
                <a:gd name="T13" fmla="*/ 482 h 794"/>
                <a:gd name="T14" fmla="*/ 0 w 822"/>
                <a:gd name="T15" fmla="*/ 426 h 794"/>
                <a:gd name="T16" fmla="*/ 28 w 822"/>
                <a:gd name="T17" fmla="*/ 426 h 794"/>
                <a:gd name="T18" fmla="*/ 56 w 822"/>
                <a:gd name="T19" fmla="*/ 312 h 794"/>
                <a:gd name="T20" fmla="*/ 0 w 822"/>
                <a:gd name="T21" fmla="*/ 256 h 794"/>
                <a:gd name="T22" fmla="*/ 0 w 822"/>
                <a:gd name="T23" fmla="*/ 199 h 794"/>
                <a:gd name="T24" fmla="*/ 28 w 822"/>
                <a:gd name="T25" fmla="*/ 171 h 794"/>
                <a:gd name="T26" fmla="*/ 56 w 822"/>
                <a:gd name="T27" fmla="*/ 85 h 794"/>
                <a:gd name="T28" fmla="*/ 85 w 822"/>
                <a:gd name="T29" fmla="*/ 85 h 794"/>
                <a:gd name="T30" fmla="*/ 113 w 822"/>
                <a:gd name="T31" fmla="*/ 57 h 794"/>
                <a:gd name="T32" fmla="*/ 170 w 822"/>
                <a:gd name="T33" fmla="*/ 57 h 794"/>
                <a:gd name="T34" fmla="*/ 227 w 822"/>
                <a:gd name="T35" fmla="*/ 0 h 794"/>
                <a:gd name="T36" fmla="*/ 283 w 822"/>
                <a:gd name="T37" fmla="*/ 29 h 794"/>
                <a:gd name="T38" fmla="*/ 340 w 822"/>
                <a:gd name="T39" fmla="*/ 114 h 794"/>
                <a:gd name="T40" fmla="*/ 397 w 822"/>
                <a:gd name="T41" fmla="*/ 142 h 794"/>
                <a:gd name="T42" fmla="*/ 425 w 822"/>
                <a:gd name="T43" fmla="*/ 85 h 794"/>
                <a:gd name="T44" fmla="*/ 482 w 822"/>
                <a:gd name="T45" fmla="*/ 85 h 794"/>
                <a:gd name="T46" fmla="*/ 567 w 822"/>
                <a:gd name="T47" fmla="*/ 142 h 794"/>
                <a:gd name="T48" fmla="*/ 708 w 822"/>
                <a:gd name="T49" fmla="*/ 284 h 794"/>
                <a:gd name="T50" fmla="*/ 652 w 822"/>
                <a:gd name="T51" fmla="*/ 312 h 794"/>
                <a:gd name="T52" fmla="*/ 680 w 822"/>
                <a:gd name="T53" fmla="*/ 369 h 794"/>
                <a:gd name="T54" fmla="*/ 737 w 822"/>
                <a:gd name="T55" fmla="*/ 397 h 794"/>
                <a:gd name="T56" fmla="*/ 737 w 822"/>
                <a:gd name="T57" fmla="*/ 454 h 794"/>
                <a:gd name="T58" fmla="*/ 822 w 822"/>
                <a:gd name="T59" fmla="*/ 482 h 794"/>
                <a:gd name="T60" fmla="*/ 737 w 822"/>
                <a:gd name="T61" fmla="*/ 511 h 794"/>
                <a:gd name="T62" fmla="*/ 737 w 822"/>
                <a:gd name="T63" fmla="*/ 596 h 794"/>
                <a:gd name="T64" fmla="*/ 680 w 822"/>
                <a:gd name="T65" fmla="*/ 596 h 794"/>
                <a:gd name="T66" fmla="*/ 623 w 822"/>
                <a:gd name="T67" fmla="*/ 567 h 794"/>
                <a:gd name="T68" fmla="*/ 595 w 822"/>
                <a:gd name="T69" fmla="*/ 624 h 794"/>
                <a:gd name="T70" fmla="*/ 538 w 822"/>
                <a:gd name="T71" fmla="*/ 596 h 794"/>
                <a:gd name="T72" fmla="*/ 510 w 822"/>
                <a:gd name="T73" fmla="*/ 681 h 794"/>
                <a:gd name="T74" fmla="*/ 538 w 822"/>
                <a:gd name="T75" fmla="*/ 738 h 794"/>
                <a:gd name="T76" fmla="*/ 538 w 822"/>
                <a:gd name="T77" fmla="*/ 794 h 794"/>
                <a:gd name="T78" fmla="*/ 482 w 822"/>
                <a:gd name="T79" fmla="*/ 738 h 794"/>
                <a:gd name="T80" fmla="*/ 425 w 822"/>
                <a:gd name="T81" fmla="*/ 681 h 794"/>
                <a:gd name="T82" fmla="*/ 283 w 822"/>
                <a:gd name="T83" fmla="*/ 766 h 794"/>
                <a:gd name="T84" fmla="*/ 170 w 822"/>
                <a:gd name="T85" fmla="*/ 766 h 794"/>
                <a:gd name="T86" fmla="*/ 85 w 822"/>
                <a:gd name="T87" fmla="*/ 709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22" h="794">
                  <a:moveTo>
                    <a:pt x="85" y="709"/>
                  </a:moveTo>
                  <a:lnTo>
                    <a:pt x="113" y="681"/>
                  </a:lnTo>
                  <a:lnTo>
                    <a:pt x="56" y="652"/>
                  </a:lnTo>
                  <a:lnTo>
                    <a:pt x="28" y="652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0" y="482"/>
                  </a:lnTo>
                  <a:lnTo>
                    <a:pt x="0" y="426"/>
                  </a:lnTo>
                  <a:lnTo>
                    <a:pt x="28" y="426"/>
                  </a:lnTo>
                  <a:lnTo>
                    <a:pt x="56" y="312"/>
                  </a:lnTo>
                  <a:lnTo>
                    <a:pt x="0" y="256"/>
                  </a:lnTo>
                  <a:lnTo>
                    <a:pt x="0" y="199"/>
                  </a:lnTo>
                  <a:lnTo>
                    <a:pt x="28" y="171"/>
                  </a:lnTo>
                  <a:lnTo>
                    <a:pt x="56" y="85"/>
                  </a:lnTo>
                  <a:lnTo>
                    <a:pt x="85" y="85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227" y="0"/>
                  </a:lnTo>
                  <a:lnTo>
                    <a:pt x="283" y="29"/>
                  </a:lnTo>
                  <a:lnTo>
                    <a:pt x="340" y="114"/>
                  </a:lnTo>
                  <a:lnTo>
                    <a:pt x="397" y="142"/>
                  </a:lnTo>
                  <a:lnTo>
                    <a:pt x="425" y="85"/>
                  </a:lnTo>
                  <a:lnTo>
                    <a:pt x="482" y="85"/>
                  </a:lnTo>
                  <a:lnTo>
                    <a:pt x="567" y="142"/>
                  </a:lnTo>
                  <a:lnTo>
                    <a:pt x="708" y="284"/>
                  </a:lnTo>
                  <a:lnTo>
                    <a:pt x="652" y="312"/>
                  </a:lnTo>
                  <a:lnTo>
                    <a:pt x="680" y="369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822" y="482"/>
                  </a:lnTo>
                  <a:lnTo>
                    <a:pt x="737" y="511"/>
                  </a:lnTo>
                  <a:lnTo>
                    <a:pt x="737" y="596"/>
                  </a:lnTo>
                  <a:lnTo>
                    <a:pt x="680" y="596"/>
                  </a:lnTo>
                  <a:lnTo>
                    <a:pt x="623" y="567"/>
                  </a:lnTo>
                  <a:lnTo>
                    <a:pt x="595" y="624"/>
                  </a:lnTo>
                  <a:lnTo>
                    <a:pt x="538" y="596"/>
                  </a:lnTo>
                  <a:lnTo>
                    <a:pt x="510" y="681"/>
                  </a:lnTo>
                  <a:lnTo>
                    <a:pt x="538" y="738"/>
                  </a:lnTo>
                  <a:lnTo>
                    <a:pt x="538" y="794"/>
                  </a:lnTo>
                  <a:lnTo>
                    <a:pt x="482" y="738"/>
                  </a:lnTo>
                  <a:lnTo>
                    <a:pt x="425" y="681"/>
                  </a:lnTo>
                  <a:lnTo>
                    <a:pt x="283" y="766"/>
                  </a:lnTo>
                  <a:lnTo>
                    <a:pt x="170" y="766"/>
                  </a:lnTo>
                  <a:lnTo>
                    <a:pt x="85" y="70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723"/>
            <p:cNvSpPr>
              <a:spLocks/>
            </p:cNvSpPr>
            <p:nvPr/>
          </p:nvSpPr>
          <p:spPr bwMode="auto">
            <a:xfrm>
              <a:off x="5818" y="4356"/>
              <a:ext cx="255" cy="312"/>
            </a:xfrm>
            <a:custGeom>
              <a:avLst/>
              <a:gdLst>
                <a:gd name="T0" fmla="*/ 227 w 255"/>
                <a:gd name="T1" fmla="*/ 29 h 312"/>
                <a:gd name="T2" fmla="*/ 170 w 255"/>
                <a:gd name="T3" fmla="*/ 29 h 312"/>
                <a:gd name="T4" fmla="*/ 113 w 255"/>
                <a:gd name="T5" fmla="*/ 0 h 312"/>
                <a:gd name="T6" fmla="*/ 85 w 255"/>
                <a:gd name="T7" fmla="*/ 57 h 312"/>
                <a:gd name="T8" fmla="*/ 28 w 255"/>
                <a:gd name="T9" fmla="*/ 29 h 312"/>
                <a:gd name="T10" fmla="*/ 0 w 255"/>
                <a:gd name="T11" fmla="*/ 114 h 312"/>
                <a:gd name="T12" fmla="*/ 28 w 255"/>
                <a:gd name="T13" fmla="*/ 171 h 312"/>
                <a:gd name="T14" fmla="*/ 28 w 255"/>
                <a:gd name="T15" fmla="*/ 227 h 312"/>
                <a:gd name="T16" fmla="*/ 142 w 255"/>
                <a:gd name="T17" fmla="*/ 312 h 312"/>
                <a:gd name="T18" fmla="*/ 170 w 255"/>
                <a:gd name="T19" fmla="*/ 256 h 312"/>
                <a:gd name="T20" fmla="*/ 142 w 255"/>
                <a:gd name="T21" fmla="*/ 227 h 312"/>
                <a:gd name="T22" fmla="*/ 198 w 255"/>
                <a:gd name="T23" fmla="*/ 199 h 312"/>
                <a:gd name="T24" fmla="*/ 198 w 255"/>
                <a:gd name="T25" fmla="*/ 171 h 312"/>
                <a:gd name="T26" fmla="*/ 255 w 255"/>
                <a:gd name="T27" fmla="*/ 57 h 312"/>
                <a:gd name="T28" fmla="*/ 227 w 255"/>
                <a:gd name="T29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312">
                  <a:moveTo>
                    <a:pt x="227" y="29"/>
                  </a:moveTo>
                  <a:lnTo>
                    <a:pt x="170" y="29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28" y="29"/>
                  </a:lnTo>
                  <a:lnTo>
                    <a:pt x="0" y="114"/>
                  </a:lnTo>
                  <a:lnTo>
                    <a:pt x="28" y="171"/>
                  </a:lnTo>
                  <a:lnTo>
                    <a:pt x="28" y="227"/>
                  </a:lnTo>
                  <a:lnTo>
                    <a:pt x="142" y="312"/>
                  </a:lnTo>
                  <a:lnTo>
                    <a:pt x="170" y="256"/>
                  </a:lnTo>
                  <a:lnTo>
                    <a:pt x="142" y="227"/>
                  </a:lnTo>
                  <a:lnTo>
                    <a:pt x="198" y="199"/>
                  </a:lnTo>
                  <a:lnTo>
                    <a:pt x="198" y="171"/>
                  </a:lnTo>
                  <a:lnTo>
                    <a:pt x="255" y="57"/>
                  </a:lnTo>
                  <a:lnTo>
                    <a:pt x="227" y="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724"/>
            <p:cNvSpPr>
              <a:spLocks/>
            </p:cNvSpPr>
            <p:nvPr/>
          </p:nvSpPr>
          <p:spPr bwMode="auto">
            <a:xfrm>
              <a:off x="5960" y="4527"/>
              <a:ext cx="340" cy="283"/>
            </a:xfrm>
            <a:custGeom>
              <a:avLst/>
              <a:gdLst>
                <a:gd name="T0" fmla="*/ 56 w 340"/>
                <a:gd name="T1" fmla="*/ 0 h 283"/>
                <a:gd name="T2" fmla="*/ 56 w 340"/>
                <a:gd name="T3" fmla="*/ 28 h 283"/>
                <a:gd name="T4" fmla="*/ 0 w 340"/>
                <a:gd name="T5" fmla="*/ 56 h 283"/>
                <a:gd name="T6" fmla="*/ 28 w 340"/>
                <a:gd name="T7" fmla="*/ 85 h 283"/>
                <a:gd name="T8" fmla="*/ 0 w 340"/>
                <a:gd name="T9" fmla="*/ 141 h 283"/>
                <a:gd name="T10" fmla="*/ 198 w 340"/>
                <a:gd name="T11" fmla="*/ 283 h 283"/>
                <a:gd name="T12" fmla="*/ 340 w 340"/>
                <a:gd name="T13" fmla="*/ 283 h 283"/>
                <a:gd name="T14" fmla="*/ 312 w 340"/>
                <a:gd name="T15" fmla="*/ 170 h 283"/>
                <a:gd name="T16" fmla="*/ 198 w 340"/>
                <a:gd name="T17" fmla="*/ 141 h 283"/>
                <a:gd name="T18" fmla="*/ 227 w 340"/>
                <a:gd name="T19" fmla="*/ 113 h 283"/>
                <a:gd name="T20" fmla="*/ 198 w 340"/>
                <a:gd name="T21" fmla="*/ 85 h 283"/>
                <a:gd name="T22" fmla="*/ 198 w 340"/>
                <a:gd name="T23" fmla="*/ 56 h 283"/>
                <a:gd name="T24" fmla="*/ 170 w 340"/>
                <a:gd name="T25" fmla="*/ 56 h 283"/>
                <a:gd name="T26" fmla="*/ 142 w 340"/>
                <a:gd name="T27" fmla="*/ 85 h 283"/>
                <a:gd name="T28" fmla="*/ 56 w 340"/>
                <a:gd name="T2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3">
                  <a:moveTo>
                    <a:pt x="56" y="0"/>
                  </a:moveTo>
                  <a:lnTo>
                    <a:pt x="56" y="28"/>
                  </a:lnTo>
                  <a:lnTo>
                    <a:pt x="0" y="56"/>
                  </a:lnTo>
                  <a:lnTo>
                    <a:pt x="28" y="85"/>
                  </a:lnTo>
                  <a:lnTo>
                    <a:pt x="0" y="141"/>
                  </a:lnTo>
                  <a:lnTo>
                    <a:pt x="198" y="283"/>
                  </a:lnTo>
                  <a:lnTo>
                    <a:pt x="340" y="283"/>
                  </a:lnTo>
                  <a:lnTo>
                    <a:pt x="312" y="170"/>
                  </a:lnTo>
                  <a:lnTo>
                    <a:pt x="198" y="141"/>
                  </a:lnTo>
                  <a:lnTo>
                    <a:pt x="227" y="113"/>
                  </a:lnTo>
                  <a:lnTo>
                    <a:pt x="198" y="85"/>
                  </a:lnTo>
                  <a:lnTo>
                    <a:pt x="198" y="56"/>
                  </a:lnTo>
                  <a:lnTo>
                    <a:pt x="170" y="56"/>
                  </a:lnTo>
                  <a:lnTo>
                    <a:pt x="142" y="85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7" name="Freeform 725"/>
            <p:cNvSpPr>
              <a:spLocks/>
            </p:cNvSpPr>
            <p:nvPr/>
          </p:nvSpPr>
          <p:spPr bwMode="auto">
            <a:xfrm>
              <a:off x="6272" y="4640"/>
              <a:ext cx="453" cy="170"/>
            </a:xfrm>
            <a:custGeom>
              <a:avLst/>
              <a:gdLst>
                <a:gd name="T0" fmla="*/ 28 w 453"/>
                <a:gd name="T1" fmla="*/ 170 h 170"/>
                <a:gd name="T2" fmla="*/ 0 w 453"/>
                <a:gd name="T3" fmla="*/ 57 h 170"/>
                <a:gd name="T4" fmla="*/ 85 w 453"/>
                <a:gd name="T5" fmla="*/ 57 h 170"/>
                <a:gd name="T6" fmla="*/ 113 w 453"/>
                <a:gd name="T7" fmla="*/ 0 h 170"/>
                <a:gd name="T8" fmla="*/ 198 w 453"/>
                <a:gd name="T9" fmla="*/ 28 h 170"/>
                <a:gd name="T10" fmla="*/ 255 w 453"/>
                <a:gd name="T11" fmla="*/ 0 h 170"/>
                <a:gd name="T12" fmla="*/ 340 w 453"/>
                <a:gd name="T13" fmla="*/ 28 h 170"/>
                <a:gd name="T14" fmla="*/ 368 w 453"/>
                <a:gd name="T15" fmla="*/ 0 h 170"/>
                <a:gd name="T16" fmla="*/ 425 w 453"/>
                <a:gd name="T17" fmla="*/ 28 h 170"/>
                <a:gd name="T18" fmla="*/ 453 w 453"/>
                <a:gd name="T19" fmla="*/ 28 h 170"/>
                <a:gd name="T20" fmla="*/ 453 w 453"/>
                <a:gd name="T21" fmla="*/ 57 h 170"/>
                <a:gd name="T22" fmla="*/ 170 w 453"/>
                <a:gd name="T23" fmla="*/ 170 h 170"/>
                <a:gd name="T24" fmla="*/ 28 w 453"/>
                <a:gd name="T2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170">
                  <a:moveTo>
                    <a:pt x="28" y="170"/>
                  </a:moveTo>
                  <a:lnTo>
                    <a:pt x="0" y="57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198" y="28"/>
                  </a:lnTo>
                  <a:lnTo>
                    <a:pt x="255" y="0"/>
                  </a:lnTo>
                  <a:lnTo>
                    <a:pt x="340" y="28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453" y="28"/>
                  </a:lnTo>
                  <a:lnTo>
                    <a:pt x="453" y="57"/>
                  </a:lnTo>
                  <a:lnTo>
                    <a:pt x="170" y="170"/>
                  </a:lnTo>
                  <a:lnTo>
                    <a:pt x="28" y="17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8" name="Freeform 726"/>
            <p:cNvSpPr>
              <a:spLocks/>
            </p:cNvSpPr>
            <p:nvPr/>
          </p:nvSpPr>
          <p:spPr bwMode="auto">
            <a:xfrm>
              <a:off x="6016" y="4271"/>
              <a:ext cx="312" cy="369"/>
            </a:xfrm>
            <a:custGeom>
              <a:avLst/>
              <a:gdLst>
                <a:gd name="T0" fmla="*/ 114 w 312"/>
                <a:gd name="T1" fmla="*/ 0 h 369"/>
                <a:gd name="T2" fmla="*/ 29 w 312"/>
                <a:gd name="T3" fmla="*/ 29 h 369"/>
                <a:gd name="T4" fmla="*/ 29 w 312"/>
                <a:gd name="T5" fmla="*/ 114 h 369"/>
                <a:gd name="T6" fmla="*/ 57 w 312"/>
                <a:gd name="T7" fmla="*/ 142 h 369"/>
                <a:gd name="T8" fmla="*/ 0 w 312"/>
                <a:gd name="T9" fmla="*/ 256 h 369"/>
                <a:gd name="T10" fmla="*/ 86 w 312"/>
                <a:gd name="T11" fmla="*/ 341 h 369"/>
                <a:gd name="T12" fmla="*/ 114 w 312"/>
                <a:gd name="T13" fmla="*/ 312 h 369"/>
                <a:gd name="T14" fmla="*/ 142 w 312"/>
                <a:gd name="T15" fmla="*/ 312 h 369"/>
                <a:gd name="T16" fmla="*/ 142 w 312"/>
                <a:gd name="T17" fmla="*/ 341 h 369"/>
                <a:gd name="T18" fmla="*/ 171 w 312"/>
                <a:gd name="T19" fmla="*/ 369 h 369"/>
                <a:gd name="T20" fmla="*/ 199 w 312"/>
                <a:gd name="T21" fmla="*/ 341 h 369"/>
                <a:gd name="T22" fmla="*/ 227 w 312"/>
                <a:gd name="T23" fmla="*/ 369 h 369"/>
                <a:gd name="T24" fmla="*/ 312 w 312"/>
                <a:gd name="T25" fmla="*/ 312 h 369"/>
                <a:gd name="T26" fmla="*/ 284 w 312"/>
                <a:gd name="T27" fmla="*/ 284 h 369"/>
                <a:gd name="T28" fmla="*/ 312 w 312"/>
                <a:gd name="T29" fmla="*/ 256 h 369"/>
                <a:gd name="T30" fmla="*/ 227 w 312"/>
                <a:gd name="T31" fmla="*/ 256 h 369"/>
                <a:gd name="T32" fmla="*/ 284 w 312"/>
                <a:gd name="T33" fmla="*/ 199 h 369"/>
                <a:gd name="T34" fmla="*/ 284 w 312"/>
                <a:gd name="T35" fmla="*/ 142 h 369"/>
                <a:gd name="T36" fmla="*/ 312 w 312"/>
                <a:gd name="T37" fmla="*/ 85 h 369"/>
                <a:gd name="T38" fmla="*/ 171 w 312"/>
                <a:gd name="T39" fmla="*/ 114 h 369"/>
                <a:gd name="T40" fmla="*/ 171 w 312"/>
                <a:gd name="T41" fmla="*/ 85 h 369"/>
                <a:gd name="T42" fmla="*/ 171 w 312"/>
                <a:gd name="T43" fmla="*/ 57 h 369"/>
                <a:gd name="T44" fmla="*/ 114 w 312"/>
                <a:gd name="T45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2" h="369">
                  <a:moveTo>
                    <a:pt x="114" y="0"/>
                  </a:moveTo>
                  <a:lnTo>
                    <a:pt x="29" y="29"/>
                  </a:lnTo>
                  <a:lnTo>
                    <a:pt x="29" y="114"/>
                  </a:lnTo>
                  <a:lnTo>
                    <a:pt x="57" y="142"/>
                  </a:lnTo>
                  <a:lnTo>
                    <a:pt x="0" y="256"/>
                  </a:lnTo>
                  <a:lnTo>
                    <a:pt x="86" y="341"/>
                  </a:lnTo>
                  <a:lnTo>
                    <a:pt x="114" y="312"/>
                  </a:lnTo>
                  <a:lnTo>
                    <a:pt x="142" y="312"/>
                  </a:lnTo>
                  <a:lnTo>
                    <a:pt x="142" y="341"/>
                  </a:lnTo>
                  <a:lnTo>
                    <a:pt x="171" y="369"/>
                  </a:lnTo>
                  <a:lnTo>
                    <a:pt x="199" y="341"/>
                  </a:lnTo>
                  <a:lnTo>
                    <a:pt x="227" y="369"/>
                  </a:lnTo>
                  <a:lnTo>
                    <a:pt x="312" y="312"/>
                  </a:lnTo>
                  <a:lnTo>
                    <a:pt x="284" y="284"/>
                  </a:lnTo>
                  <a:lnTo>
                    <a:pt x="312" y="256"/>
                  </a:lnTo>
                  <a:lnTo>
                    <a:pt x="227" y="256"/>
                  </a:lnTo>
                  <a:lnTo>
                    <a:pt x="284" y="199"/>
                  </a:lnTo>
                  <a:lnTo>
                    <a:pt x="284" y="142"/>
                  </a:lnTo>
                  <a:lnTo>
                    <a:pt x="312" y="85"/>
                  </a:lnTo>
                  <a:lnTo>
                    <a:pt x="171" y="114"/>
                  </a:lnTo>
                  <a:lnTo>
                    <a:pt x="171" y="85"/>
                  </a:lnTo>
                  <a:lnTo>
                    <a:pt x="171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727"/>
            <p:cNvSpPr>
              <a:spLocks/>
            </p:cNvSpPr>
            <p:nvPr/>
          </p:nvSpPr>
          <p:spPr bwMode="auto">
            <a:xfrm>
              <a:off x="6158" y="4328"/>
              <a:ext cx="709" cy="369"/>
            </a:xfrm>
            <a:custGeom>
              <a:avLst/>
              <a:gdLst>
                <a:gd name="T0" fmla="*/ 539 w 709"/>
                <a:gd name="T1" fmla="*/ 340 h 369"/>
                <a:gd name="T2" fmla="*/ 539 w 709"/>
                <a:gd name="T3" fmla="*/ 255 h 369"/>
                <a:gd name="T4" fmla="*/ 511 w 709"/>
                <a:gd name="T5" fmla="*/ 227 h 369"/>
                <a:gd name="T6" fmla="*/ 596 w 709"/>
                <a:gd name="T7" fmla="*/ 142 h 369"/>
                <a:gd name="T8" fmla="*/ 624 w 709"/>
                <a:gd name="T9" fmla="*/ 170 h 369"/>
                <a:gd name="T10" fmla="*/ 681 w 709"/>
                <a:gd name="T11" fmla="*/ 170 h 369"/>
                <a:gd name="T12" fmla="*/ 709 w 709"/>
                <a:gd name="T13" fmla="*/ 142 h 369"/>
                <a:gd name="T14" fmla="*/ 596 w 709"/>
                <a:gd name="T15" fmla="*/ 57 h 369"/>
                <a:gd name="T16" fmla="*/ 454 w 709"/>
                <a:gd name="T17" fmla="*/ 85 h 369"/>
                <a:gd name="T18" fmla="*/ 425 w 709"/>
                <a:gd name="T19" fmla="*/ 0 h 369"/>
                <a:gd name="T20" fmla="*/ 369 w 709"/>
                <a:gd name="T21" fmla="*/ 28 h 369"/>
                <a:gd name="T22" fmla="*/ 312 w 709"/>
                <a:gd name="T23" fmla="*/ 0 h 369"/>
                <a:gd name="T24" fmla="*/ 170 w 709"/>
                <a:gd name="T25" fmla="*/ 28 h 369"/>
                <a:gd name="T26" fmla="*/ 142 w 709"/>
                <a:gd name="T27" fmla="*/ 85 h 369"/>
                <a:gd name="T28" fmla="*/ 142 w 709"/>
                <a:gd name="T29" fmla="*/ 142 h 369"/>
                <a:gd name="T30" fmla="*/ 85 w 709"/>
                <a:gd name="T31" fmla="*/ 199 h 369"/>
                <a:gd name="T32" fmla="*/ 170 w 709"/>
                <a:gd name="T33" fmla="*/ 199 h 369"/>
                <a:gd name="T34" fmla="*/ 142 w 709"/>
                <a:gd name="T35" fmla="*/ 227 h 369"/>
                <a:gd name="T36" fmla="*/ 170 w 709"/>
                <a:gd name="T37" fmla="*/ 255 h 369"/>
                <a:gd name="T38" fmla="*/ 85 w 709"/>
                <a:gd name="T39" fmla="*/ 312 h 369"/>
                <a:gd name="T40" fmla="*/ 57 w 709"/>
                <a:gd name="T41" fmla="*/ 284 h 369"/>
                <a:gd name="T42" fmla="*/ 29 w 709"/>
                <a:gd name="T43" fmla="*/ 312 h 369"/>
                <a:gd name="T44" fmla="*/ 0 w 709"/>
                <a:gd name="T45" fmla="*/ 340 h 369"/>
                <a:gd name="T46" fmla="*/ 114 w 709"/>
                <a:gd name="T47" fmla="*/ 369 h 369"/>
                <a:gd name="T48" fmla="*/ 199 w 709"/>
                <a:gd name="T49" fmla="*/ 369 h 369"/>
                <a:gd name="T50" fmla="*/ 227 w 709"/>
                <a:gd name="T51" fmla="*/ 312 h 369"/>
                <a:gd name="T52" fmla="*/ 312 w 709"/>
                <a:gd name="T53" fmla="*/ 340 h 369"/>
                <a:gd name="T54" fmla="*/ 369 w 709"/>
                <a:gd name="T55" fmla="*/ 312 h 369"/>
                <a:gd name="T56" fmla="*/ 454 w 709"/>
                <a:gd name="T57" fmla="*/ 340 h 369"/>
                <a:gd name="T58" fmla="*/ 482 w 709"/>
                <a:gd name="T59" fmla="*/ 312 h 369"/>
                <a:gd name="T60" fmla="*/ 539 w 709"/>
                <a:gd name="T61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9" h="369">
                  <a:moveTo>
                    <a:pt x="539" y="340"/>
                  </a:moveTo>
                  <a:lnTo>
                    <a:pt x="539" y="255"/>
                  </a:lnTo>
                  <a:lnTo>
                    <a:pt x="511" y="227"/>
                  </a:lnTo>
                  <a:lnTo>
                    <a:pt x="596" y="142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709" y="142"/>
                  </a:lnTo>
                  <a:lnTo>
                    <a:pt x="596" y="57"/>
                  </a:lnTo>
                  <a:lnTo>
                    <a:pt x="454" y="85"/>
                  </a:lnTo>
                  <a:lnTo>
                    <a:pt x="425" y="0"/>
                  </a:lnTo>
                  <a:lnTo>
                    <a:pt x="369" y="28"/>
                  </a:lnTo>
                  <a:lnTo>
                    <a:pt x="312" y="0"/>
                  </a:lnTo>
                  <a:lnTo>
                    <a:pt x="170" y="28"/>
                  </a:lnTo>
                  <a:lnTo>
                    <a:pt x="142" y="85"/>
                  </a:lnTo>
                  <a:lnTo>
                    <a:pt x="142" y="142"/>
                  </a:lnTo>
                  <a:lnTo>
                    <a:pt x="85" y="199"/>
                  </a:lnTo>
                  <a:lnTo>
                    <a:pt x="170" y="199"/>
                  </a:lnTo>
                  <a:lnTo>
                    <a:pt x="142" y="227"/>
                  </a:lnTo>
                  <a:lnTo>
                    <a:pt x="170" y="255"/>
                  </a:lnTo>
                  <a:lnTo>
                    <a:pt x="85" y="312"/>
                  </a:lnTo>
                  <a:lnTo>
                    <a:pt x="57" y="284"/>
                  </a:lnTo>
                  <a:lnTo>
                    <a:pt x="29" y="312"/>
                  </a:lnTo>
                  <a:lnTo>
                    <a:pt x="0" y="340"/>
                  </a:lnTo>
                  <a:lnTo>
                    <a:pt x="114" y="369"/>
                  </a:lnTo>
                  <a:lnTo>
                    <a:pt x="199" y="369"/>
                  </a:lnTo>
                  <a:lnTo>
                    <a:pt x="227" y="312"/>
                  </a:lnTo>
                  <a:lnTo>
                    <a:pt x="312" y="340"/>
                  </a:lnTo>
                  <a:lnTo>
                    <a:pt x="369" y="312"/>
                  </a:lnTo>
                  <a:lnTo>
                    <a:pt x="454" y="340"/>
                  </a:lnTo>
                  <a:lnTo>
                    <a:pt x="482" y="312"/>
                  </a:lnTo>
                  <a:lnTo>
                    <a:pt x="539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728"/>
            <p:cNvSpPr>
              <a:spLocks/>
            </p:cNvSpPr>
            <p:nvPr/>
          </p:nvSpPr>
          <p:spPr bwMode="auto">
            <a:xfrm>
              <a:off x="6669" y="4356"/>
              <a:ext cx="368" cy="482"/>
            </a:xfrm>
            <a:custGeom>
              <a:avLst/>
              <a:gdLst>
                <a:gd name="T0" fmla="*/ 198 w 368"/>
                <a:gd name="T1" fmla="*/ 482 h 482"/>
                <a:gd name="T2" fmla="*/ 56 w 368"/>
                <a:gd name="T3" fmla="*/ 341 h 482"/>
                <a:gd name="T4" fmla="*/ 56 w 368"/>
                <a:gd name="T5" fmla="*/ 312 h 482"/>
                <a:gd name="T6" fmla="*/ 28 w 368"/>
                <a:gd name="T7" fmla="*/ 312 h 482"/>
                <a:gd name="T8" fmla="*/ 28 w 368"/>
                <a:gd name="T9" fmla="*/ 227 h 482"/>
                <a:gd name="T10" fmla="*/ 0 w 368"/>
                <a:gd name="T11" fmla="*/ 199 h 482"/>
                <a:gd name="T12" fmla="*/ 85 w 368"/>
                <a:gd name="T13" fmla="*/ 114 h 482"/>
                <a:gd name="T14" fmla="*/ 113 w 368"/>
                <a:gd name="T15" fmla="*/ 142 h 482"/>
                <a:gd name="T16" fmla="*/ 170 w 368"/>
                <a:gd name="T17" fmla="*/ 142 h 482"/>
                <a:gd name="T18" fmla="*/ 198 w 368"/>
                <a:gd name="T19" fmla="*/ 114 h 482"/>
                <a:gd name="T20" fmla="*/ 85 w 368"/>
                <a:gd name="T21" fmla="*/ 29 h 482"/>
                <a:gd name="T22" fmla="*/ 170 w 368"/>
                <a:gd name="T23" fmla="*/ 29 h 482"/>
                <a:gd name="T24" fmla="*/ 198 w 368"/>
                <a:gd name="T25" fmla="*/ 0 h 482"/>
                <a:gd name="T26" fmla="*/ 283 w 368"/>
                <a:gd name="T27" fmla="*/ 29 h 482"/>
                <a:gd name="T28" fmla="*/ 283 w 368"/>
                <a:gd name="T29" fmla="*/ 57 h 482"/>
                <a:gd name="T30" fmla="*/ 255 w 368"/>
                <a:gd name="T31" fmla="*/ 114 h 482"/>
                <a:gd name="T32" fmla="*/ 283 w 368"/>
                <a:gd name="T33" fmla="*/ 199 h 482"/>
                <a:gd name="T34" fmla="*/ 368 w 368"/>
                <a:gd name="T35" fmla="*/ 199 h 482"/>
                <a:gd name="T36" fmla="*/ 368 w 368"/>
                <a:gd name="T37" fmla="*/ 312 h 482"/>
                <a:gd name="T38" fmla="*/ 311 w 368"/>
                <a:gd name="T39" fmla="*/ 341 h 482"/>
                <a:gd name="T40" fmla="*/ 340 w 368"/>
                <a:gd name="T41" fmla="*/ 426 h 482"/>
                <a:gd name="T42" fmla="*/ 226 w 368"/>
                <a:gd name="T43" fmla="*/ 426 h 482"/>
                <a:gd name="T44" fmla="*/ 198 w 368"/>
                <a:gd name="T45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8" h="482">
                  <a:moveTo>
                    <a:pt x="198" y="482"/>
                  </a:moveTo>
                  <a:lnTo>
                    <a:pt x="56" y="341"/>
                  </a:lnTo>
                  <a:lnTo>
                    <a:pt x="56" y="312"/>
                  </a:lnTo>
                  <a:lnTo>
                    <a:pt x="28" y="312"/>
                  </a:lnTo>
                  <a:lnTo>
                    <a:pt x="28" y="227"/>
                  </a:lnTo>
                  <a:lnTo>
                    <a:pt x="0" y="199"/>
                  </a:lnTo>
                  <a:lnTo>
                    <a:pt x="85" y="114"/>
                  </a:lnTo>
                  <a:lnTo>
                    <a:pt x="113" y="142"/>
                  </a:lnTo>
                  <a:lnTo>
                    <a:pt x="170" y="142"/>
                  </a:lnTo>
                  <a:lnTo>
                    <a:pt x="198" y="114"/>
                  </a:lnTo>
                  <a:lnTo>
                    <a:pt x="85" y="29"/>
                  </a:lnTo>
                  <a:lnTo>
                    <a:pt x="170" y="29"/>
                  </a:lnTo>
                  <a:lnTo>
                    <a:pt x="198" y="0"/>
                  </a:lnTo>
                  <a:lnTo>
                    <a:pt x="283" y="29"/>
                  </a:lnTo>
                  <a:lnTo>
                    <a:pt x="283" y="57"/>
                  </a:lnTo>
                  <a:lnTo>
                    <a:pt x="255" y="114"/>
                  </a:lnTo>
                  <a:lnTo>
                    <a:pt x="283" y="199"/>
                  </a:lnTo>
                  <a:lnTo>
                    <a:pt x="368" y="199"/>
                  </a:lnTo>
                  <a:lnTo>
                    <a:pt x="368" y="312"/>
                  </a:lnTo>
                  <a:lnTo>
                    <a:pt x="311" y="341"/>
                  </a:lnTo>
                  <a:lnTo>
                    <a:pt x="340" y="426"/>
                  </a:lnTo>
                  <a:lnTo>
                    <a:pt x="226" y="426"/>
                  </a:lnTo>
                  <a:lnTo>
                    <a:pt x="198" y="48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729"/>
            <p:cNvSpPr>
              <a:spLocks/>
            </p:cNvSpPr>
            <p:nvPr/>
          </p:nvSpPr>
          <p:spPr bwMode="auto">
            <a:xfrm>
              <a:off x="2586" y="5122"/>
              <a:ext cx="851" cy="794"/>
            </a:xfrm>
            <a:custGeom>
              <a:avLst/>
              <a:gdLst>
                <a:gd name="T0" fmla="*/ 851 w 851"/>
                <a:gd name="T1" fmla="*/ 482 h 794"/>
                <a:gd name="T2" fmla="*/ 794 w 851"/>
                <a:gd name="T3" fmla="*/ 368 h 794"/>
                <a:gd name="T4" fmla="*/ 822 w 851"/>
                <a:gd name="T5" fmla="*/ 283 h 794"/>
                <a:gd name="T6" fmla="*/ 766 w 851"/>
                <a:gd name="T7" fmla="*/ 255 h 794"/>
                <a:gd name="T8" fmla="*/ 737 w 851"/>
                <a:gd name="T9" fmla="*/ 170 h 794"/>
                <a:gd name="T10" fmla="*/ 652 w 851"/>
                <a:gd name="T11" fmla="*/ 142 h 794"/>
                <a:gd name="T12" fmla="*/ 652 w 851"/>
                <a:gd name="T13" fmla="*/ 57 h 794"/>
                <a:gd name="T14" fmla="*/ 596 w 851"/>
                <a:gd name="T15" fmla="*/ 57 h 794"/>
                <a:gd name="T16" fmla="*/ 596 w 851"/>
                <a:gd name="T17" fmla="*/ 0 h 794"/>
                <a:gd name="T18" fmla="*/ 482 w 851"/>
                <a:gd name="T19" fmla="*/ 57 h 794"/>
                <a:gd name="T20" fmla="*/ 397 w 851"/>
                <a:gd name="T21" fmla="*/ 28 h 794"/>
                <a:gd name="T22" fmla="*/ 312 w 851"/>
                <a:gd name="T23" fmla="*/ 57 h 794"/>
                <a:gd name="T24" fmla="*/ 255 w 851"/>
                <a:gd name="T25" fmla="*/ 28 h 794"/>
                <a:gd name="T26" fmla="*/ 142 w 851"/>
                <a:gd name="T27" fmla="*/ 85 h 794"/>
                <a:gd name="T28" fmla="*/ 85 w 851"/>
                <a:gd name="T29" fmla="*/ 57 h 794"/>
                <a:gd name="T30" fmla="*/ 57 w 851"/>
                <a:gd name="T31" fmla="*/ 85 h 794"/>
                <a:gd name="T32" fmla="*/ 85 w 851"/>
                <a:gd name="T33" fmla="*/ 113 h 794"/>
                <a:gd name="T34" fmla="*/ 85 w 851"/>
                <a:gd name="T35" fmla="*/ 170 h 794"/>
                <a:gd name="T36" fmla="*/ 0 w 851"/>
                <a:gd name="T37" fmla="*/ 227 h 794"/>
                <a:gd name="T38" fmla="*/ 57 w 851"/>
                <a:gd name="T39" fmla="*/ 340 h 794"/>
                <a:gd name="T40" fmla="*/ 57 w 851"/>
                <a:gd name="T41" fmla="*/ 425 h 794"/>
                <a:gd name="T42" fmla="*/ 29 w 851"/>
                <a:gd name="T43" fmla="*/ 539 h 794"/>
                <a:gd name="T44" fmla="*/ 85 w 851"/>
                <a:gd name="T45" fmla="*/ 567 h 794"/>
                <a:gd name="T46" fmla="*/ 85 w 851"/>
                <a:gd name="T47" fmla="*/ 595 h 794"/>
                <a:gd name="T48" fmla="*/ 142 w 851"/>
                <a:gd name="T49" fmla="*/ 595 h 794"/>
                <a:gd name="T50" fmla="*/ 142 w 851"/>
                <a:gd name="T51" fmla="*/ 624 h 794"/>
                <a:gd name="T52" fmla="*/ 227 w 851"/>
                <a:gd name="T53" fmla="*/ 652 h 794"/>
                <a:gd name="T54" fmla="*/ 227 w 851"/>
                <a:gd name="T55" fmla="*/ 680 h 794"/>
                <a:gd name="T56" fmla="*/ 255 w 851"/>
                <a:gd name="T57" fmla="*/ 709 h 794"/>
                <a:gd name="T58" fmla="*/ 255 w 851"/>
                <a:gd name="T59" fmla="*/ 737 h 794"/>
                <a:gd name="T60" fmla="*/ 312 w 851"/>
                <a:gd name="T61" fmla="*/ 765 h 794"/>
                <a:gd name="T62" fmla="*/ 369 w 851"/>
                <a:gd name="T63" fmla="*/ 794 h 794"/>
                <a:gd name="T64" fmla="*/ 397 w 851"/>
                <a:gd name="T65" fmla="*/ 765 h 794"/>
                <a:gd name="T66" fmla="*/ 510 w 851"/>
                <a:gd name="T67" fmla="*/ 652 h 794"/>
                <a:gd name="T68" fmla="*/ 539 w 851"/>
                <a:gd name="T69" fmla="*/ 539 h 794"/>
                <a:gd name="T70" fmla="*/ 624 w 851"/>
                <a:gd name="T71" fmla="*/ 510 h 794"/>
                <a:gd name="T72" fmla="*/ 709 w 851"/>
                <a:gd name="T73" fmla="*/ 539 h 794"/>
                <a:gd name="T74" fmla="*/ 851 w 851"/>
                <a:gd name="T75" fmla="*/ 482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1" h="794">
                  <a:moveTo>
                    <a:pt x="851" y="482"/>
                  </a:moveTo>
                  <a:lnTo>
                    <a:pt x="794" y="368"/>
                  </a:lnTo>
                  <a:lnTo>
                    <a:pt x="822" y="283"/>
                  </a:lnTo>
                  <a:lnTo>
                    <a:pt x="766" y="255"/>
                  </a:lnTo>
                  <a:lnTo>
                    <a:pt x="737" y="170"/>
                  </a:lnTo>
                  <a:lnTo>
                    <a:pt x="652" y="142"/>
                  </a:lnTo>
                  <a:lnTo>
                    <a:pt x="652" y="57"/>
                  </a:lnTo>
                  <a:lnTo>
                    <a:pt x="596" y="57"/>
                  </a:lnTo>
                  <a:lnTo>
                    <a:pt x="596" y="0"/>
                  </a:lnTo>
                  <a:lnTo>
                    <a:pt x="482" y="57"/>
                  </a:lnTo>
                  <a:lnTo>
                    <a:pt x="397" y="28"/>
                  </a:lnTo>
                  <a:lnTo>
                    <a:pt x="312" y="57"/>
                  </a:lnTo>
                  <a:lnTo>
                    <a:pt x="255" y="28"/>
                  </a:lnTo>
                  <a:lnTo>
                    <a:pt x="142" y="85"/>
                  </a:lnTo>
                  <a:lnTo>
                    <a:pt x="85" y="57"/>
                  </a:lnTo>
                  <a:lnTo>
                    <a:pt x="57" y="85"/>
                  </a:lnTo>
                  <a:lnTo>
                    <a:pt x="85" y="113"/>
                  </a:lnTo>
                  <a:lnTo>
                    <a:pt x="85" y="170"/>
                  </a:lnTo>
                  <a:lnTo>
                    <a:pt x="0" y="227"/>
                  </a:lnTo>
                  <a:lnTo>
                    <a:pt x="57" y="340"/>
                  </a:lnTo>
                  <a:lnTo>
                    <a:pt x="57" y="425"/>
                  </a:lnTo>
                  <a:lnTo>
                    <a:pt x="29" y="539"/>
                  </a:lnTo>
                  <a:lnTo>
                    <a:pt x="85" y="567"/>
                  </a:lnTo>
                  <a:lnTo>
                    <a:pt x="85" y="595"/>
                  </a:lnTo>
                  <a:lnTo>
                    <a:pt x="142" y="595"/>
                  </a:lnTo>
                  <a:lnTo>
                    <a:pt x="142" y="624"/>
                  </a:lnTo>
                  <a:lnTo>
                    <a:pt x="227" y="652"/>
                  </a:lnTo>
                  <a:lnTo>
                    <a:pt x="227" y="680"/>
                  </a:lnTo>
                  <a:lnTo>
                    <a:pt x="255" y="709"/>
                  </a:lnTo>
                  <a:lnTo>
                    <a:pt x="255" y="737"/>
                  </a:lnTo>
                  <a:lnTo>
                    <a:pt x="312" y="765"/>
                  </a:lnTo>
                  <a:lnTo>
                    <a:pt x="369" y="794"/>
                  </a:lnTo>
                  <a:lnTo>
                    <a:pt x="397" y="765"/>
                  </a:lnTo>
                  <a:lnTo>
                    <a:pt x="510" y="652"/>
                  </a:lnTo>
                  <a:lnTo>
                    <a:pt x="539" y="539"/>
                  </a:lnTo>
                  <a:lnTo>
                    <a:pt x="624" y="510"/>
                  </a:lnTo>
                  <a:lnTo>
                    <a:pt x="709" y="539"/>
                  </a:lnTo>
                  <a:lnTo>
                    <a:pt x="851" y="48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730"/>
            <p:cNvSpPr>
              <a:spLocks/>
            </p:cNvSpPr>
            <p:nvPr/>
          </p:nvSpPr>
          <p:spPr bwMode="auto">
            <a:xfrm>
              <a:off x="3153" y="5008"/>
              <a:ext cx="879" cy="596"/>
            </a:xfrm>
            <a:custGeom>
              <a:avLst/>
              <a:gdLst>
                <a:gd name="T0" fmla="*/ 284 w 879"/>
                <a:gd name="T1" fmla="*/ 596 h 596"/>
                <a:gd name="T2" fmla="*/ 227 w 879"/>
                <a:gd name="T3" fmla="*/ 482 h 596"/>
                <a:gd name="T4" fmla="*/ 255 w 879"/>
                <a:gd name="T5" fmla="*/ 397 h 596"/>
                <a:gd name="T6" fmla="*/ 199 w 879"/>
                <a:gd name="T7" fmla="*/ 369 h 596"/>
                <a:gd name="T8" fmla="*/ 170 w 879"/>
                <a:gd name="T9" fmla="*/ 284 h 596"/>
                <a:gd name="T10" fmla="*/ 85 w 879"/>
                <a:gd name="T11" fmla="*/ 256 h 596"/>
                <a:gd name="T12" fmla="*/ 85 w 879"/>
                <a:gd name="T13" fmla="*/ 171 h 596"/>
                <a:gd name="T14" fmla="*/ 29 w 879"/>
                <a:gd name="T15" fmla="*/ 171 h 596"/>
                <a:gd name="T16" fmla="*/ 29 w 879"/>
                <a:gd name="T17" fmla="*/ 114 h 596"/>
                <a:gd name="T18" fmla="*/ 0 w 879"/>
                <a:gd name="T19" fmla="*/ 57 h 596"/>
                <a:gd name="T20" fmla="*/ 29 w 879"/>
                <a:gd name="T21" fmla="*/ 0 h 596"/>
                <a:gd name="T22" fmla="*/ 85 w 879"/>
                <a:gd name="T23" fmla="*/ 86 h 596"/>
                <a:gd name="T24" fmla="*/ 170 w 879"/>
                <a:gd name="T25" fmla="*/ 86 h 596"/>
                <a:gd name="T26" fmla="*/ 227 w 879"/>
                <a:gd name="T27" fmla="*/ 57 h 596"/>
                <a:gd name="T28" fmla="*/ 340 w 879"/>
                <a:gd name="T29" fmla="*/ 57 h 596"/>
                <a:gd name="T30" fmla="*/ 454 w 879"/>
                <a:gd name="T31" fmla="*/ 0 h 596"/>
                <a:gd name="T32" fmla="*/ 482 w 879"/>
                <a:gd name="T33" fmla="*/ 57 h 596"/>
                <a:gd name="T34" fmla="*/ 624 w 879"/>
                <a:gd name="T35" fmla="*/ 29 h 596"/>
                <a:gd name="T36" fmla="*/ 681 w 879"/>
                <a:gd name="T37" fmla="*/ 0 h 596"/>
                <a:gd name="T38" fmla="*/ 851 w 879"/>
                <a:gd name="T39" fmla="*/ 29 h 596"/>
                <a:gd name="T40" fmla="*/ 879 w 879"/>
                <a:gd name="T41" fmla="*/ 114 h 596"/>
                <a:gd name="T42" fmla="*/ 851 w 879"/>
                <a:gd name="T43" fmla="*/ 142 h 596"/>
                <a:gd name="T44" fmla="*/ 851 w 879"/>
                <a:gd name="T45" fmla="*/ 256 h 596"/>
                <a:gd name="T46" fmla="*/ 737 w 879"/>
                <a:gd name="T47" fmla="*/ 341 h 596"/>
                <a:gd name="T48" fmla="*/ 681 w 879"/>
                <a:gd name="T49" fmla="*/ 312 h 596"/>
                <a:gd name="T50" fmla="*/ 454 w 879"/>
                <a:gd name="T51" fmla="*/ 397 h 596"/>
                <a:gd name="T52" fmla="*/ 369 w 879"/>
                <a:gd name="T53" fmla="*/ 454 h 596"/>
                <a:gd name="T54" fmla="*/ 284 w 879"/>
                <a:gd name="T55" fmla="*/ 59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79" h="596">
                  <a:moveTo>
                    <a:pt x="284" y="596"/>
                  </a:moveTo>
                  <a:lnTo>
                    <a:pt x="227" y="482"/>
                  </a:lnTo>
                  <a:lnTo>
                    <a:pt x="255" y="397"/>
                  </a:lnTo>
                  <a:lnTo>
                    <a:pt x="199" y="369"/>
                  </a:lnTo>
                  <a:lnTo>
                    <a:pt x="170" y="284"/>
                  </a:lnTo>
                  <a:lnTo>
                    <a:pt x="85" y="256"/>
                  </a:lnTo>
                  <a:lnTo>
                    <a:pt x="85" y="171"/>
                  </a:lnTo>
                  <a:lnTo>
                    <a:pt x="29" y="171"/>
                  </a:lnTo>
                  <a:lnTo>
                    <a:pt x="29" y="114"/>
                  </a:lnTo>
                  <a:lnTo>
                    <a:pt x="0" y="57"/>
                  </a:lnTo>
                  <a:lnTo>
                    <a:pt x="29" y="0"/>
                  </a:lnTo>
                  <a:lnTo>
                    <a:pt x="85" y="86"/>
                  </a:lnTo>
                  <a:lnTo>
                    <a:pt x="170" y="86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454" y="0"/>
                  </a:lnTo>
                  <a:lnTo>
                    <a:pt x="482" y="57"/>
                  </a:lnTo>
                  <a:lnTo>
                    <a:pt x="624" y="29"/>
                  </a:lnTo>
                  <a:lnTo>
                    <a:pt x="681" y="0"/>
                  </a:lnTo>
                  <a:lnTo>
                    <a:pt x="851" y="29"/>
                  </a:lnTo>
                  <a:lnTo>
                    <a:pt x="879" y="114"/>
                  </a:lnTo>
                  <a:lnTo>
                    <a:pt x="851" y="142"/>
                  </a:lnTo>
                  <a:lnTo>
                    <a:pt x="851" y="256"/>
                  </a:lnTo>
                  <a:lnTo>
                    <a:pt x="737" y="341"/>
                  </a:lnTo>
                  <a:lnTo>
                    <a:pt x="681" y="312"/>
                  </a:lnTo>
                  <a:lnTo>
                    <a:pt x="454" y="397"/>
                  </a:lnTo>
                  <a:lnTo>
                    <a:pt x="369" y="454"/>
                  </a:lnTo>
                  <a:lnTo>
                    <a:pt x="284" y="59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732"/>
            <p:cNvSpPr>
              <a:spLocks/>
            </p:cNvSpPr>
            <p:nvPr/>
          </p:nvSpPr>
          <p:spPr bwMode="auto">
            <a:xfrm>
              <a:off x="2359" y="4668"/>
              <a:ext cx="823" cy="539"/>
            </a:xfrm>
            <a:custGeom>
              <a:avLst/>
              <a:gdLst>
                <a:gd name="T0" fmla="*/ 284 w 823"/>
                <a:gd name="T1" fmla="*/ 539 h 539"/>
                <a:gd name="T2" fmla="*/ 312 w 823"/>
                <a:gd name="T3" fmla="*/ 511 h 539"/>
                <a:gd name="T4" fmla="*/ 369 w 823"/>
                <a:gd name="T5" fmla="*/ 539 h 539"/>
                <a:gd name="T6" fmla="*/ 482 w 823"/>
                <a:gd name="T7" fmla="*/ 482 h 539"/>
                <a:gd name="T8" fmla="*/ 539 w 823"/>
                <a:gd name="T9" fmla="*/ 511 h 539"/>
                <a:gd name="T10" fmla="*/ 624 w 823"/>
                <a:gd name="T11" fmla="*/ 482 h 539"/>
                <a:gd name="T12" fmla="*/ 709 w 823"/>
                <a:gd name="T13" fmla="*/ 511 h 539"/>
                <a:gd name="T14" fmla="*/ 823 w 823"/>
                <a:gd name="T15" fmla="*/ 454 h 539"/>
                <a:gd name="T16" fmla="*/ 794 w 823"/>
                <a:gd name="T17" fmla="*/ 397 h 539"/>
                <a:gd name="T18" fmla="*/ 823 w 823"/>
                <a:gd name="T19" fmla="*/ 340 h 539"/>
                <a:gd name="T20" fmla="*/ 823 w 823"/>
                <a:gd name="T21" fmla="*/ 255 h 539"/>
                <a:gd name="T22" fmla="*/ 794 w 823"/>
                <a:gd name="T23" fmla="*/ 227 h 539"/>
                <a:gd name="T24" fmla="*/ 823 w 823"/>
                <a:gd name="T25" fmla="*/ 142 h 539"/>
                <a:gd name="T26" fmla="*/ 766 w 823"/>
                <a:gd name="T27" fmla="*/ 142 h 539"/>
                <a:gd name="T28" fmla="*/ 737 w 823"/>
                <a:gd name="T29" fmla="*/ 114 h 539"/>
                <a:gd name="T30" fmla="*/ 709 w 823"/>
                <a:gd name="T31" fmla="*/ 142 h 539"/>
                <a:gd name="T32" fmla="*/ 709 w 823"/>
                <a:gd name="T33" fmla="*/ 85 h 539"/>
                <a:gd name="T34" fmla="*/ 652 w 823"/>
                <a:gd name="T35" fmla="*/ 57 h 539"/>
                <a:gd name="T36" fmla="*/ 596 w 823"/>
                <a:gd name="T37" fmla="*/ 0 h 539"/>
                <a:gd name="T38" fmla="*/ 482 w 823"/>
                <a:gd name="T39" fmla="*/ 29 h 539"/>
                <a:gd name="T40" fmla="*/ 454 w 823"/>
                <a:gd name="T41" fmla="*/ 85 h 539"/>
                <a:gd name="T42" fmla="*/ 312 w 823"/>
                <a:gd name="T43" fmla="*/ 85 h 539"/>
                <a:gd name="T44" fmla="*/ 256 w 823"/>
                <a:gd name="T45" fmla="*/ 57 h 539"/>
                <a:gd name="T46" fmla="*/ 199 w 823"/>
                <a:gd name="T47" fmla="*/ 114 h 539"/>
                <a:gd name="T48" fmla="*/ 256 w 823"/>
                <a:gd name="T49" fmla="*/ 199 h 539"/>
                <a:gd name="T50" fmla="*/ 256 w 823"/>
                <a:gd name="T51" fmla="*/ 227 h 539"/>
                <a:gd name="T52" fmla="*/ 142 w 823"/>
                <a:gd name="T53" fmla="*/ 255 h 539"/>
                <a:gd name="T54" fmla="*/ 142 w 823"/>
                <a:gd name="T55" fmla="*/ 312 h 539"/>
                <a:gd name="T56" fmla="*/ 57 w 823"/>
                <a:gd name="T57" fmla="*/ 255 h 539"/>
                <a:gd name="T58" fmla="*/ 57 w 823"/>
                <a:gd name="T59" fmla="*/ 199 h 539"/>
                <a:gd name="T60" fmla="*/ 29 w 823"/>
                <a:gd name="T61" fmla="*/ 199 h 539"/>
                <a:gd name="T62" fmla="*/ 0 w 823"/>
                <a:gd name="T63" fmla="*/ 255 h 539"/>
                <a:gd name="T64" fmla="*/ 29 w 823"/>
                <a:gd name="T65" fmla="*/ 312 h 539"/>
                <a:gd name="T66" fmla="*/ 85 w 823"/>
                <a:gd name="T67" fmla="*/ 340 h 539"/>
                <a:gd name="T68" fmla="*/ 114 w 823"/>
                <a:gd name="T69" fmla="*/ 426 h 539"/>
                <a:gd name="T70" fmla="*/ 199 w 823"/>
                <a:gd name="T71" fmla="*/ 454 h 539"/>
                <a:gd name="T72" fmla="*/ 256 w 823"/>
                <a:gd name="T73" fmla="*/ 454 h 539"/>
                <a:gd name="T74" fmla="*/ 284 w 823"/>
                <a:gd name="T75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23" h="539">
                  <a:moveTo>
                    <a:pt x="284" y="539"/>
                  </a:moveTo>
                  <a:lnTo>
                    <a:pt x="312" y="511"/>
                  </a:lnTo>
                  <a:lnTo>
                    <a:pt x="369" y="539"/>
                  </a:lnTo>
                  <a:lnTo>
                    <a:pt x="482" y="482"/>
                  </a:lnTo>
                  <a:lnTo>
                    <a:pt x="539" y="511"/>
                  </a:lnTo>
                  <a:lnTo>
                    <a:pt x="624" y="482"/>
                  </a:lnTo>
                  <a:lnTo>
                    <a:pt x="709" y="511"/>
                  </a:lnTo>
                  <a:lnTo>
                    <a:pt x="823" y="454"/>
                  </a:lnTo>
                  <a:lnTo>
                    <a:pt x="794" y="397"/>
                  </a:lnTo>
                  <a:lnTo>
                    <a:pt x="823" y="340"/>
                  </a:lnTo>
                  <a:lnTo>
                    <a:pt x="823" y="255"/>
                  </a:lnTo>
                  <a:lnTo>
                    <a:pt x="794" y="227"/>
                  </a:lnTo>
                  <a:lnTo>
                    <a:pt x="823" y="142"/>
                  </a:lnTo>
                  <a:lnTo>
                    <a:pt x="766" y="142"/>
                  </a:lnTo>
                  <a:lnTo>
                    <a:pt x="737" y="114"/>
                  </a:lnTo>
                  <a:lnTo>
                    <a:pt x="709" y="142"/>
                  </a:lnTo>
                  <a:lnTo>
                    <a:pt x="709" y="85"/>
                  </a:lnTo>
                  <a:lnTo>
                    <a:pt x="652" y="57"/>
                  </a:lnTo>
                  <a:lnTo>
                    <a:pt x="596" y="0"/>
                  </a:lnTo>
                  <a:lnTo>
                    <a:pt x="482" y="29"/>
                  </a:lnTo>
                  <a:lnTo>
                    <a:pt x="454" y="85"/>
                  </a:lnTo>
                  <a:lnTo>
                    <a:pt x="312" y="85"/>
                  </a:lnTo>
                  <a:lnTo>
                    <a:pt x="256" y="57"/>
                  </a:lnTo>
                  <a:lnTo>
                    <a:pt x="199" y="114"/>
                  </a:lnTo>
                  <a:lnTo>
                    <a:pt x="256" y="199"/>
                  </a:lnTo>
                  <a:lnTo>
                    <a:pt x="256" y="227"/>
                  </a:lnTo>
                  <a:lnTo>
                    <a:pt x="142" y="255"/>
                  </a:lnTo>
                  <a:lnTo>
                    <a:pt x="142" y="312"/>
                  </a:lnTo>
                  <a:lnTo>
                    <a:pt x="57" y="255"/>
                  </a:lnTo>
                  <a:lnTo>
                    <a:pt x="57" y="199"/>
                  </a:lnTo>
                  <a:lnTo>
                    <a:pt x="29" y="199"/>
                  </a:lnTo>
                  <a:lnTo>
                    <a:pt x="0" y="255"/>
                  </a:lnTo>
                  <a:lnTo>
                    <a:pt x="29" y="312"/>
                  </a:lnTo>
                  <a:lnTo>
                    <a:pt x="85" y="340"/>
                  </a:lnTo>
                  <a:lnTo>
                    <a:pt x="114" y="426"/>
                  </a:lnTo>
                  <a:lnTo>
                    <a:pt x="199" y="454"/>
                  </a:lnTo>
                  <a:lnTo>
                    <a:pt x="256" y="454"/>
                  </a:lnTo>
                  <a:lnTo>
                    <a:pt x="284" y="53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733"/>
            <p:cNvSpPr>
              <a:spLocks/>
            </p:cNvSpPr>
            <p:nvPr/>
          </p:nvSpPr>
          <p:spPr bwMode="auto">
            <a:xfrm>
              <a:off x="2473" y="4243"/>
              <a:ext cx="1105" cy="851"/>
            </a:xfrm>
            <a:custGeom>
              <a:avLst/>
              <a:gdLst>
                <a:gd name="T0" fmla="*/ 142 w 1105"/>
                <a:gd name="T1" fmla="*/ 482 h 851"/>
                <a:gd name="T2" fmla="*/ 198 w 1105"/>
                <a:gd name="T3" fmla="*/ 510 h 851"/>
                <a:gd name="T4" fmla="*/ 340 w 1105"/>
                <a:gd name="T5" fmla="*/ 510 h 851"/>
                <a:gd name="T6" fmla="*/ 368 w 1105"/>
                <a:gd name="T7" fmla="*/ 454 h 851"/>
                <a:gd name="T8" fmla="*/ 482 w 1105"/>
                <a:gd name="T9" fmla="*/ 425 h 851"/>
                <a:gd name="T10" fmla="*/ 538 w 1105"/>
                <a:gd name="T11" fmla="*/ 482 h 851"/>
                <a:gd name="T12" fmla="*/ 595 w 1105"/>
                <a:gd name="T13" fmla="*/ 510 h 851"/>
                <a:gd name="T14" fmla="*/ 595 w 1105"/>
                <a:gd name="T15" fmla="*/ 567 h 851"/>
                <a:gd name="T16" fmla="*/ 623 w 1105"/>
                <a:gd name="T17" fmla="*/ 539 h 851"/>
                <a:gd name="T18" fmla="*/ 652 w 1105"/>
                <a:gd name="T19" fmla="*/ 567 h 851"/>
                <a:gd name="T20" fmla="*/ 709 w 1105"/>
                <a:gd name="T21" fmla="*/ 567 h 851"/>
                <a:gd name="T22" fmla="*/ 680 w 1105"/>
                <a:gd name="T23" fmla="*/ 652 h 851"/>
                <a:gd name="T24" fmla="*/ 709 w 1105"/>
                <a:gd name="T25" fmla="*/ 680 h 851"/>
                <a:gd name="T26" fmla="*/ 709 w 1105"/>
                <a:gd name="T27" fmla="*/ 765 h 851"/>
                <a:gd name="T28" fmla="*/ 765 w 1105"/>
                <a:gd name="T29" fmla="*/ 851 h 851"/>
                <a:gd name="T30" fmla="*/ 850 w 1105"/>
                <a:gd name="T31" fmla="*/ 851 h 851"/>
                <a:gd name="T32" fmla="*/ 907 w 1105"/>
                <a:gd name="T33" fmla="*/ 822 h 851"/>
                <a:gd name="T34" fmla="*/ 964 w 1105"/>
                <a:gd name="T35" fmla="*/ 737 h 851"/>
                <a:gd name="T36" fmla="*/ 964 w 1105"/>
                <a:gd name="T37" fmla="*/ 624 h 851"/>
                <a:gd name="T38" fmla="*/ 992 w 1105"/>
                <a:gd name="T39" fmla="*/ 397 h 851"/>
                <a:gd name="T40" fmla="*/ 1105 w 1105"/>
                <a:gd name="T41" fmla="*/ 312 h 851"/>
                <a:gd name="T42" fmla="*/ 1077 w 1105"/>
                <a:gd name="T43" fmla="*/ 284 h 851"/>
                <a:gd name="T44" fmla="*/ 765 w 1105"/>
                <a:gd name="T45" fmla="*/ 369 h 851"/>
                <a:gd name="T46" fmla="*/ 765 w 1105"/>
                <a:gd name="T47" fmla="*/ 312 h 851"/>
                <a:gd name="T48" fmla="*/ 765 w 1105"/>
                <a:gd name="T49" fmla="*/ 284 h 851"/>
                <a:gd name="T50" fmla="*/ 652 w 1105"/>
                <a:gd name="T51" fmla="*/ 142 h 851"/>
                <a:gd name="T52" fmla="*/ 652 w 1105"/>
                <a:gd name="T53" fmla="*/ 57 h 851"/>
                <a:gd name="T54" fmla="*/ 595 w 1105"/>
                <a:gd name="T55" fmla="*/ 28 h 851"/>
                <a:gd name="T56" fmla="*/ 425 w 1105"/>
                <a:gd name="T57" fmla="*/ 85 h 851"/>
                <a:gd name="T58" fmla="*/ 397 w 1105"/>
                <a:gd name="T59" fmla="*/ 57 h 851"/>
                <a:gd name="T60" fmla="*/ 368 w 1105"/>
                <a:gd name="T61" fmla="*/ 85 h 851"/>
                <a:gd name="T62" fmla="*/ 340 w 1105"/>
                <a:gd name="T63" fmla="*/ 57 h 851"/>
                <a:gd name="T64" fmla="*/ 255 w 1105"/>
                <a:gd name="T65" fmla="*/ 57 h 851"/>
                <a:gd name="T66" fmla="*/ 198 w 1105"/>
                <a:gd name="T67" fmla="*/ 0 h 851"/>
                <a:gd name="T68" fmla="*/ 0 w 1105"/>
                <a:gd name="T69" fmla="*/ 85 h 851"/>
                <a:gd name="T70" fmla="*/ 28 w 1105"/>
                <a:gd name="T71" fmla="*/ 142 h 851"/>
                <a:gd name="T72" fmla="*/ 0 w 1105"/>
                <a:gd name="T73" fmla="*/ 227 h 851"/>
                <a:gd name="T74" fmla="*/ 28 w 1105"/>
                <a:gd name="T75" fmla="*/ 284 h 851"/>
                <a:gd name="T76" fmla="*/ 28 w 1105"/>
                <a:gd name="T77" fmla="*/ 369 h 851"/>
                <a:gd name="T78" fmla="*/ 85 w 1105"/>
                <a:gd name="T79" fmla="*/ 425 h 851"/>
                <a:gd name="T80" fmla="*/ 142 w 1105"/>
                <a:gd name="T81" fmla="*/ 425 h 851"/>
                <a:gd name="T82" fmla="*/ 142 w 1105"/>
                <a:gd name="T83" fmla="*/ 482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5" h="851">
                  <a:moveTo>
                    <a:pt x="142" y="482"/>
                  </a:moveTo>
                  <a:lnTo>
                    <a:pt x="198" y="510"/>
                  </a:lnTo>
                  <a:lnTo>
                    <a:pt x="340" y="510"/>
                  </a:lnTo>
                  <a:lnTo>
                    <a:pt x="368" y="454"/>
                  </a:lnTo>
                  <a:lnTo>
                    <a:pt x="482" y="425"/>
                  </a:lnTo>
                  <a:lnTo>
                    <a:pt x="538" y="482"/>
                  </a:lnTo>
                  <a:lnTo>
                    <a:pt x="595" y="510"/>
                  </a:lnTo>
                  <a:lnTo>
                    <a:pt x="595" y="567"/>
                  </a:lnTo>
                  <a:lnTo>
                    <a:pt x="623" y="539"/>
                  </a:lnTo>
                  <a:lnTo>
                    <a:pt x="652" y="567"/>
                  </a:lnTo>
                  <a:lnTo>
                    <a:pt x="709" y="567"/>
                  </a:lnTo>
                  <a:lnTo>
                    <a:pt x="680" y="652"/>
                  </a:lnTo>
                  <a:lnTo>
                    <a:pt x="709" y="680"/>
                  </a:lnTo>
                  <a:lnTo>
                    <a:pt x="709" y="765"/>
                  </a:lnTo>
                  <a:lnTo>
                    <a:pt x="765" y="851"/>
                  </a:lnTo>
                  <a:lnTo>
                    <a:pt x="850" y="851"/>
                  </a:lnTo>
                  <a:lnTo>
                    <a:pt x="907" y="822"/>
                  </a:lnTo>
                  <a:lnTo>
                    <a:pt x="964" y="737"/>
                  </a:lnTo>
                  <a:lnTo>
                    <a:pt x="964" y="624"/>
                  </a:lnTo>
                  <a:lnTo>
                    <a:pt x="992" y="397"/>
                  </a:lnTo>
                  <a:lnTo>
                    <a:pt x="1105" y="312"/>
                  </a:lnTo>
                  <a:lnTo>
                    <a:pt x="1077" y="284"/>
                  </a:lnTo>
                  <a:lnTo>
                    <a:pt x="765" y="369"/>
                  </a:lnTo>
                  <a:lnTo>
                    <a:pt x="765" y="312"/>
                  </a:lnTo>
                  <a:lnTo>
                    <a:pt x="765" y="284"/>
                  </a:lnTo>
                  <a:lnTo>
                    <a:pt x="652" y="142"/>
                  </a:lnTo>
                  <a:lnTo>
                    <a:pt x="652" y="57"/>
                  </a:lnTo>
                  <a:lnTo>
                    <a:pt x="595" y="28"/>
                  </a:lnTo>
                  <a:lnTo>
                    <a:pt x="425" y="85"/>
                  </a:lnTo>
                  <a:lnTo>
                    <a:pt x="397" y="57"/>
                  </a:lnTo>
                  <a:lnTo>
                    <a:pt x="368" y="85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198" y="0"/>
                  </a:lnTo>
                  <a:lnTo>
                    <a:pt x="0" y="85"/>
                  </a:lnTo>
                  <a:lnTo>
                    <a:pt x="28" y="142"/>
                  </a:lnTo>
                  <a:lnTo>
                    <a:pt x="0" y="227"/>
                  </a:lnTo>
                  <a:lnTo>
                    <a:pt x="28" y="284"/>
                  </a:lnTo>
                  <a:lnTo>
                    <a:pt x="28" y="369"/>
                  </a:lnTo>
                  <a:lnTo>
                    <a:pt x="85" y="425"/>
                  </a:lnTo>
                  <a:lnTo>
                    <a:pt x="142" y="425"/>
                  </a:lnTo>
                  <a:lnTo>
                    <a:pt x="142" y="48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734"/>
            <p:cNvSpPr>
              <a:spLocks/>
            </p:cNvSpPr>
            <p:nvPr/>
          </p:nvSpPr>
          <p:spPr bwMode="auto">
            <a:xfrm>
              <a:off x="2671" y="3591"/>
              <a:ext cx="1304" cy="765"/>
            </a:xfrm>
            <a:custGeom>
              <a:avLst/>
              <a:gdLst>
                <a:gd name="T0" fmla="*/ 0 w 1304"/>
                <a:gd name="T1" fmla="*/ 652 h 765"/>
                <a:gd name="T2" fmla="*/ 57 w 1304"/>
                <a:gd name="T3" fmla="*/ 709 h 765"/>
                <a:gd name="T4" fmla="*/ 142 w 1304"/>
                <a:gd name="T5" fmla="*/ 709 h 765"/>
                <a:gd name="T6" fmla="*/ 170 w 1304"/>
                <a:gd name="T7" fmla="*/ 737 h 765"/>
                <a:gd name="T8" fmla="*/ 199 w 1304"/>
                <a:gd name="T9" fmla="*/ 709 h 765"/>
                <a:gd name="T10" fmla="*/ 227 w 1304"/>
                <a:gd name="T11" fmla="*/ 737 h 765"/>
                <a:gd name="T12" fmla="*/ 397 w 1304"/>
                <a:gd name="T13" fmla="*/ 680 h 765"/>
                <a:gd name="T14" fmla="*/ 425 w 1304"/>
                <a:gd name="T15" fmla="*/ 652 h 765"/>
                <a:gd name="T16" fmla="*/ 539 w 1304"/>
                <a:gd name="T17" fmla="*/ 595 h 765"/>
                <a:gd name="T18" fmla="*/ 766 w 1304"/>
                <a:gd name="T19" fmla="*/ 737 h 765"/>
                <a:gd name="T20" fmla="*/ 907 w 1304"/>
                <a:gd name="T21" fmla="*/ 765 h 765"/>
                <a:gd name="T22" fmla="*/ 936 w 1304"/>
                <a:gd name="T23" fmla="*/ 737 h 765"/>
                <a:gd name="T24" fmla="*/ 1106 w 1304"/>
                <a:gd name="T25" fmla="*/ 680 h 765"/>
                <a:gd name="T26" fmla="*/ 1163 w 1304"/>
                <a:gd name="T27" fmla="*/ 595 h 765"/>
                <a:gd name="T28" fmla="*/ 1276 w 1304"/>
                <a:gd name="T29" fmla="*/ 624 h 765"/>
                <a:gd name="T30" fmla="*/ 1304 w 1304"/>
                <a:gd name="T31" fmla="*/ 595 h 765"/>
                <a:gd name="T32" fmla="*/ 1248 w 1304"/>
                <a:gd name="T33" fmla="*/ 369 h 765"/>
                <a:gd name="T34" fmla="*/ 1106 w 1304"/>
                <a:gd name="T35" fmla="*/ 340 h 765"/>
                <a:gd name="T36" fmla="*/ 936 w 1304"/>
                <a:gd name="T37" fmla="*/ 227 h 765"/>
                <a:gd name="T38" fmla="*/ 794 w 1304"/>
                <a:gd name="T39" fmla="*/ 255 h 765"/>
                <a:gd name="T40" fmla="*/ 482 w 1304"/>
                <a:gd name="T41" fmla="*/ 113 h 765"/>
                <a:gd name="T42" fmla="*/ 397 w 1304"/>
                <a:gd name="T43" fmla="*/ 28 h 765"/>
                <a:gd name="T44" fmla="*/ 284 w 1304"/>
                <a:gd name="T45" fmla="*/ 28 h 765"/>
                <a:gd name="T46" fmla="*/ 255 w 1304"/>
                <a:gd name="T47" fmla="*/ 57 h 765"/>
                <a:gd name="T48" fmla="*/ 142 w 1304"/>
                <a:gd name="T49" fmla="*/ 0 h 765"/>
                <a:gd name="T50" fmla="*/ 0 w 1304"/>
                <a:gd name="T51" fmla="*/ 57 h 765"/>
                <a:gd name="T52" fmla="*/ 0 w 1304"/>
                <a:gd name="T53" fmla="*/ 198 h 765"/>
                <a:gd name="T54" fmla="*/ 29 w 1304"/>
                <a:gd name="T55" fmla="*/ 255 h 765"/>
                <a:gd name="T56" fmla="*/ 0 w 1304"/>
                <a:gd name="T57" fmla="*/ 425 h 765"/>
                <a:gd name="T58" fmla="*/ 0 w 1304"/>
                <a:gd name="T59" fmla="*/ 65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04" h="765">
                  <a:moveTo>
                    <a:pt x="0" y="652"/>
                  </a:moveTo>
                  <a:lnTo>
                    <a:pt x="57" y="709"/>
                  </a:lnTo>
                  <a:lnTo>
                    <a:pt x="142" y="709"/>
                  </a:lnTo>
                  <a:lnTo>
                    <a:pt x="170" y="737"/>
                  </a:lnTo>
                  <a:lnTo>
                    <a:pt x="199" y="709"/>
                  </a:lnTo>
                  <a:lnTo>
                    <a:pt x="227" y="737"/>
                  </a:lnTo>
                  <a:lnTo>
                    <a:pt x="397" y="680"/>
                  </a:lnTo>
                  <a:lnTo>
                    <a:pt x="425" y="652"/>
                  </a:lnTo>
                  <a:lnTo>
                    <a:pt x="539" y="595"/>
                  </a:lnTo>
                  <a:lnTo>
                    <a:pt x="766" y="737"/>
                  </a:lnTo>
                  <a:lnTo>
                    <a:pt x="907" y="765"/>
                  </a:lnTo>
                  <a:lnTo>
                    <a:pt x="936" y="737"/>
                  </a:lnTo>
                  <a:lnTo>
                    <a:pt x="1106" y="680"/>
                  </a:lnTo>
                  <a:lnTo>
                    <a:pt x="1163" y="595"/>
                  </a:lnTo>
                  <a:lnTo>
                    <a:pt x="1276" y="624"/>
                  </a:lnTo>
                  <a:lnTo>
                    <a:pt x="1304" y="595"/>
                  </a:lnTo>
                  <a:lnTo>
                    <a:pt x="1248" y="369"/>
                  </a:lnTo>
                  <a:lnTo>
                    <a:pt x="1106" y="340"/>
                  </a:lnTo>
                  <a:lnTo>
                    <a:pt x="936" y="227"/>
                  </a:lnTo>
                  <a:lnTo>
                    <a:pt x="794" y="255"/>
                  </a:lnTo>
                  <a:lnTo>
                    <a:pt x="482" y="113"/>
                  </a:lnTo>
                  <a:lnTo>
                    <a:pt x="397" y="28"/>
                  </a:lnTo>
                  <a:lnTo>
                    <a:pt x="284" y="28"/>
                  </a:lnTo>
                  <a:lnTo>
                    <a:pt x="255" y="57"/>
                  </a:lnTo>
                  <a:lnTo>
                    <a:pt x="142" y="0"/>
                  </a:lnTo>
                  <a:lnTo>
                    <a:pt x="0" y="57"/>
                  </a:lnTo>
                  <a:lnTo>
                    <a:pt x="0" y="198"/>
                  </a:lnTo>
                  <a:lnTo>
                    <a:pt x="29" y="255"/>
                  </a:lnTo>
                  <a:lnTo>
                    <a:pt x="0" y="425"/>
                  </a:lnTo>
                  <a:lnTo>
                    <a:pt x="0" y="65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735"/>
            <p:cNvSpPr>
              <a:spLocks/>
            </p:cNvSpPr>
            <p:nvPr/>
          </p:nvSpPr>
          <p:spPr bwMode="auto">
            <a:xfrm>
              <a:off x="2615" y="2627"/>
              <a:ext cx="1389" cy="794"/>
            </a:xfrm>
            <a:custGeom>
              <a:avLst/>
              <a:gdLst>
                <a:gd name="T0" fmla="*/ 1077 w 1389"/>
                <a:gd name="T1" fmla="*/ 624 h 794"/>
                <a:gd name="T2" fmla="*/ 1105 w 1389"/>
                <a:gd name="T3" fmla="*/ 510 h 794"/>
                <a:gd name="T4" fmla="*/ 1219 w 1389"/>
                <a:gd name="T5" fmla="*/ 454 h 794"/>
                <a:gd name="T6" fmla="*/ 1332 w 1389"/>
                <a:gd name="T7" fmla="*/ 340 h 794"/>
                <a:gd name="T8" fmla="*/ 1332 w 1389"/>
                <a:gd name="T9" fmla="*/ 284 h 794"/>
                <a:gd name="T10" fmla="*/ 1389 w 1389"/>
                <a:gd name="T11" fmla="*/ 284 h 794"/>
                <a:gd name="T12" fmla="*/ 1332 w 1389"/>
                <a:gd name="T13" fmla="*/ 255 h 794"/>
                <a:gd name="T14" fmla="*/ 1275 w 1389"/>
                <a:gd name="T15" fmla="*/ 284 h 794"/>
                <a:gd name="T16" fmla="*/ 1162 w 1389"/>
                <a:gd name="T17" fmla="*/ 255 h 794"/>
                <a:gd name="T18" fmla="*/ 1134 w 1389"/>
                <a:gd name="T19" fmla="*/ 199 h 794"/>
                <a:gd name="T20" fmla="*/ 992 w 1389"/>
                <a:gd name="T21" fmla="*/ 85 h 794"/>
                <a:gd name="T22" fmla="*/ 850 w 1389"/>
                <a:gd name="T23" fmla="*/ 85 h 794"/>
                <a:gd name="T24" fmla="*/ 822 w 1389"/>
                <a:gd name="T25" fmla="*/ 57 h 794"/>
                <a:gd name="T26" fmla="*/ 737 w 1389"/>
                <a:gd name="T27" fmla="*/ 57 h 794"/>
                <a:gd name="T28" fmla="*/ 737 w 1389"/>
                <a:gd name="T29" fmla="*/ 114 h 794"/>
                <a:gd name="T30" fmla="*/ 680 w 1389"/>
                <a:gd name="T31" fmla="*/ 85 h 794"/>
                <a:gd name="T32" fmla="*/ 623 w 1389"/>
                <a:gd name="T33" fmla="*/ 114 h 794"/>
                <a:gd name="T34" fmla="*/ 425 w 1389"/>
                <a:gd name="T35" fmla="*/ 0 h 794"/>
                <a:gd name="T36" fmla="*/ 368 w 1389"/>
                <a:gd name="T37" fmla="*/ 57 h 794"/>
                <a:gd name="T38" fmla="*/ 283 w 1389"/>
                <a:gd name="T39" fmla="*/ 28 h 794"/>
                <a:gd name="T40" fmla="*/ 226 w 1389"/>
                <a:gd name="T41" fmla="*/ 28 h 794"/>
                <a:gd name="T42" fmla="*/ 170 w 1389"/>
                <a:gd name="T43" fmla="*/ 0 h 794"/>
                <a:gd name="T44" fmla="*/ 170 w 1389"/>
                <a:gd name="T45" fmla="*/ 57 h 794"/>
                <a:gd name="T46" fmla="*/ 198 w 1389"/>
                <a:gd name="T47" fmla="*/ 114 h 794"/>
                <a:gd name="T48" fmla="*/ 255 w 1389"/>
                <a:gd name="T49" fmla="*/ 170 h 794"/>
                <a:gd name="T50" fmla="*/ 340 w 1389"/>
                <a:gd name="T51" fmla="*/ 170 h 794"/>
                <a:gd name="T52" fmla="*/ 368 w 1389"/>
                <a:gd name="T53" fmla="*/ 255 h 794"/>
                <a:gd name="T54" fmla="*/ 368 w 1389"/>
                <a:gd name="T55" fmla="*/ 312 h 794"/>
                <a:gd name="T56" fmla="*/ 340 w 1389"/>
                <a:gd name="T57" fmla="*/ 340 h 794"/>
                <a:gd name="T58" fmla="*/ 283 w 1389"/>
                <a:gd name="T59" fmla="*/ 340 h 794"/>
                <a:gd name="T60" fmla="*/ 170 w 1389"/>
                <a:gd name="T61" fmla="*/ 425 h 794"/>
                <a:gd name="T62" fmla="*/ 113 w 1389"/>
                <a:gd name="T63" fmla="*/ 397 h 794"/>
                <a:gd name="T64" fmla="*/ 85 w 1389"/>
                <a:gd name="T65" fmla="*/ 425 h 794"/>
                <a:gd name="T66" fmla="*/ 56 w 1389"/>
                <a:gd name="T67" fmla="*/ 425 h 794"/>
                <a:gd name="T68" fmla="*/ 0 w 1389"/>
                <a:gd name="T69" fmla="*/ 539 h 794"/>
                <a:gd name="T70" fmla="*/ 28 w 1389"/>
                <a:gd name="T71" fmla="*/ 624 h 794"/>
                <a:gd name="T72" fmla="*/ 0 w 1389"/>
                <a:gd name="T73" fmla="*/ 680 h 794"/>
                <a:gd name="T74" fmla="*/ 56 w 1389"/>
                <a:gd name="T75" fmla="*/ 709 h 794"/>
                <a:gd name="T76" fmla="*/ 85 w 1389"/>
                <a:gd name="T77" fmla="*/ 766 h 794"/>
                <a:gd name="T78" fmla="*/ 141 w 1389"/>
                <a:gd name="T79" fmla="*/ 794 h 794"/>
                <a:gd name="T80" fmla="*/ 170 w 1389"/>
                <a:gd name="T81" fmla="*/ 737 h 794"/>
                <a:gd name="T82" fmla="*/ 255 w 1389"/>
                <a:gd name="T83" fmla="*/ 652 h 794"/>
                <a:gd name="T84" fmla="*/ 283 w 1389"/>
                <a:gd name="T85" fmla="*/ 652 h 794"/>
                <a:gd name="T86" fmla="*/ 368 w 1389"/>
                <a:gd name="T87" fmla="*/ 624 h 794"/>
                <a:gd name="T88" fmla="*/ 481 w 1389"/>
                <a:gd name="T89" fmla="*/ 652 h 794"/>
                <a:gd name="T90" fmla="*/ 595 w 1389"/>
                <a:gd name="T91" fmla="*/ 652 h 794"/>
                <a:gd name="T92" fmla="*/ 623 w 1389"/>
                <a:gd name="T93" fmla="*/ 709 h 794"/>
                <a:gd name="T94" fmla="*/ 708 w 1389"/>
                <a:gd name="T95" fmla="*/ 652 h 794"/>
                <a:gd name="T96" fmla="*/ 822 w 1389"/>
                <a:gd name="T97" fmla="*/ 680 h 794"/>
                <a:gd name="T98" fmla="*/ 963 w 1389"/>
                <a:gd name="T99" fmla="*/ 652 h 794"/>
                <a:gd name="T100" fmla="*/ 992 w 1389"/>
                <a:gd name="T101" fmla="*/ 624 h 794"/>
                <a:gd name="T102" fmla="*/ 1077 w 1389"/>
                <a:gd name="T103" fmla="*/ 62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9" h="794">
                  <a:moveTo>
                    <a:pt x="1077" y="624"/>
                  </a:moveTo>
                  <a:lnTo>
                    <a:pt x="1105" y="510"/>
                  </a:lnTo>
                  <a:lnTo>
                    <a:pt x="1219" y="454"/>
                  </a:lnTo>
                  <a:lnTo>
                    <a:pt x="1332" y="340"/>
                  </a:lnTo>
                  <a:lnTo>
                    <a:pt x="1332" y="284"/>
                  </a:lnTo>
                  <a:lnTo>
                    <a:pt x="1389" y="284"/>
                  </a:lnTo>
                  <a:lnTo>
                    <a:pt x="1332" y="255"/>
                  </a:lnTo>
                  <a:lnTo>
                    <a:pt x="1275" y="284"/>
                  </a:lnTo>
                  <a:lnTo>
                    <a:pt x="1162" y="255"/>
                  </a:lnTo>
                  <a:lnTo>
                    <a:pt x="1134" y="199"/>
                  </a:lnTo>
                  <a:lnTo>
                    <a:pt x="992" y="85"/>
                  </a:lnTo>
                  <a:lnTo>
                    <a:pt x="850" y="85"/>
                  </a:lnTo>
                  <a:lnTo>
                    <a:pt x="822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680" y="85"/>
                  </a:lnTo>
                  <a:lnTo>
                    <a:pt x="623" y="114"/>
                  </a:lnTo>
                  <a:lnTo>
                    <a:pt x="425" y="0"/>
                  </a:lnTo>
                  <a:lnTo>
                    <a:pt x="368" y="57"/>
                  </a:lnTo>
                  <a:lnTo>
                    <a:pt x="283" y="28"/>
                  </a:lnTo>
                  <a:lnTo>
                    <a:pt x="226" y="28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98" y="114"/>
                  </a:lnTo>
                  <a:lnTo>
                    <a:pt x="255" y="170"/>
                  </a:lnTo>
                  <a:lnTo>
                    <a:pt x="340" y="170"/>
                  </a:lnTo>
                  <a:lnTo>
                    <a:pt x="368" y="255"/>
                  </a:lnTo>
                  <a:lnTo>
                    <a:pt x="368" y="312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170" y="425"/>
                  </a:lnTo>
                  <a:lnTo>
                    <a:pt x="113" y="397"/>
                  </a:lnTo>
                  <a:lnTo>
                    <a:pt x="85" y="425"/>
                  </a:lnTo>
                  <a:lnTo>
                    <a:pt x="56" y="425"/>
                  </a:lnTo>
                  <a:lnTo>
                    <a:pt x="0" y="539"/>
                  </a:lnTo>
                  <a:lnTo>
                    <a:pt x="28" y="624"/>
                  </a:lnTo>
                  <a:lnTo>
                    <a:pt x="0" y="680"/>
                  </a:lnTo>
                  <a:lnTo>
                    <a:pt x="56" y="709"/>
                  </a:lnTo>
                  <a:lnTo>
                    <a:pt x="85" y="766"/>
                  </a:lnTo>
                  <a:lnTo>
                    <a:pt x="141" y="794"/>
                  </a:lnTo>
                  <a:lnTo>
                    <a:pt x="170" y="737"/>
                  </a:lnTo>
                  <a:lnTo>
                    <a:pt x="255" y="652"/>
                  </a:lnTo>
                  <a:lnTo>
                    <a:pt x="283" y="652"/>
                  </a:lnTo>
                  <a:lnTo>
                    <a:pt x="368" y="624"/>
                  </a:lnTo>
                  <a:lnTo>
                    <a:pt x="481" y="652"/>
                  </a:lnTo>
                  <a:lnTo>
                    <a:pt x="595" y="652"/>
                  </a:lnTo>
                  <a:lnTo>
                    <a:pt x="623" y="709"/>
                  </a:lnTo>
                  <a:lnTo>
                    <a:pt x="708" y="652"/>
                  </a:lnTo>
                  <a:lnTo>
                    <a:pt x="822" y="680"/>
                  </a:lnTo>
                  <a:lnTo>
                    <a:pt x="963" y="652"/>
                  </a:lnTo>
                  <a:lnTo>
                    <a:pt x="992" y="624"/>
                  </a:lnTo>
                  <a:lnTo>
                    <a:pt x="1077" y="62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737"/>
            <p:cNvSpPr>
              <a:spLocks/>
            </p:cNvSpPr>
            <p:nvPr/>
          </p:nvSpPr>
          <p:spPr bwMode="auto">
            <a:xfrm>
              <a:off x="3068" y="4186"/>
              <a:ext cx="907" cy="681"/>
            </a:xfrm>
            <a:custGeom>
              <a:avLst/>
              <a:gdLst>
                <a:gd name="T0" fmla="*/ 369 w 907"/>
                <a:gd name="T1" fmla="*/ 681 h 681"/>
                <a:gd name="T2" fmla="*/ 397 w 907"/>
                <a:gd name="T3" fmla="*/ 454 h 681"/>
                <a:gd name="T4" fmla="*/ 510 w 907"/>
                <a:gd name="T5" fmla="*/ 369 h 681"/>
                <a:gd name="T6" fmla="*/ 482 w 907"/>
                <a:gd name="T7" fmla="*/ 341 h 681"/>
                <a:gd name="T8" fmla="*/ 170 w 907"/>
                <a:gd name="T9" fmla="*/ 426 h 681"/>
                <a:gd name="T10" fmla="*/ 170 w 907"/>
                <a:gd name="T11" fmla="*/ 341 h 681"/>
                <a:gd name="T12" fmla="*/ 57 w 907"/>
                <a:gd name="T13" fmla="*/ 199 h 681"/>
                <a:gd name="T14" fmla="*/ 57 w 907"/>
                <a:gd name="T15" fmla="*/ 114 h 681"/>
                <a:gd name="T16" fmla="*/ 0 w 907"/>
                <a:gd name="T17" fmla="*/ 85 h 681"/>
                <a:gd name="T18" fmla="*/ 28 w 907"/>
                <a:gd name="T19" fmla="*/ 57 h 681"/>
                <a:gd name="T20" fmla="*/ 142 w 907"/>
                <a:gd name="T21" fmla="*/ 0 h 681"/>
                <a:gd name="T22" fmla="*/ 369 w 907"/>
                <a:gd name="T23" fmla="*/ 142 h 681"/>
                <a:gd name="T24" fmla="*/ 510 w 907"/>
                <a:gd name="T25" fmla="*/ 170 h 681"/>
                <a:gd name="T26" fmla="*/ 539 w 907"/>
                <a:gd name="T27" fmla="*/ 142 h 681"/>
                <a:gd name="T28" fmla="*/ 709 w 907"/>
                <a:gd name="T29" fmla="*/ 85 h 681"/>
                <a:gd name="T30" fmla="*/ 766 w 907"/>
                <a:gd name="T31" fmla="*/ 0 h 681"/>
                <a:gd name="T32" fmla="*/ 879 w 907"/>
                <a:gd name="T33" fmla="*/ 29 h 681"/>
                <a:gd name="T34" fmla="*/ 907 w 907"/>
                <a:gd name="T35" fmla="*/ 0 h 681"/>
                <a:gd name="T36" fmla="*/ 907 w 907"/>
                <a:gd name="T37" fmla="*/ 142 h 681"/>
                <a:gd name="T38" fmla="*/ 851 w 907"/>
                <a:gd name="T39" fmla="*/ 170 h 681"/>
                <a:gd name="T40" fmla="*/ 851 w 907"/>
                <a:gd name="T41" fmla="*/ 227 h 681"/>
                <a:gd name="T42" fmla="*/ 766 w 907"/>
                <a:gd name="T43" fmla="*/ 255 h 681"/>
                <a:gd name="T44" fmla="*/ 766 w 907"/>
                <a:gd name="T45" fmla="*/ 341 h 681"/>
                <a:gd name="T46" fmla="*/ 709 w 907"/>
                <a:gd name="T47" fmla="*/ 312 h 681"/>
                <a:gd name="T48" fmla="*/ 681 w 907"/>
                <a:gd name="T49" fmla="*/ 397 h 681"/>
                <a:gd name="T50" fmla="*/ 595 w 907"/>
                <a:gd name="T51" fmla="*/ 454 h 681"/>
                <a:gd name="T52" fmla="*/ 567 w 907"/>
                <a:gd name="T53" fmla="*/ 539 h 681"/>
                <a:gd name="T54" fmla="*/ 510 w 907"/>
                <a:gd name="T55" fmla="*/ 567 h 681"/>
                <a:gd name="T56" fmla="*/ 425 w 907"/>
                <a:gd name="T57" fmla="*/ 681 h 681"/>
                <a:gd name="T58" fmla="*/ 369 w 907"/>
                <a:gd name="T5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681">
                  <a:moveTo>
                    <a:pt x="369" y="681"/>
                  </a:moveTo>
                  <a:lnTo>
                    <a:pt x="397" y="454"/>
                  </a:lnTo>
                  <a:lnTo>
                    <a:pt x="510" y="369"/>
                  </a:lnTo>
                  <a:lnTo>
                    <a:pt x="482" y="341"/>
                  </a:lnTo>
                  <a:lnTo>
                    <a:pt x="170" y="426"/>
                  </a:lnTo>
                  <a:lnTo>
                    <a:pt x="170" y="341"/>
                  </a:lnTo>
                  <a:lnTo>
                    <a:pt x="57" y="199"/>
                  </a:lnTo>
                  <a:lnTo>
                    <a:pt x="57" y="114"/>
                  </a:lnTo>
                  <a:lnTo>
                    <a:pt x="0" y="85"/>
                  </a:lnTo>
                  <a:lnTo>
                    <a:pt x="28" y="57"/>
                  </a:lnTo>
                  <a:lnTo>
                    <a:pt x="142" y="0"/>
                  </a:lnTo>
                  <a:lnTo>
                    <a:pt x="369" y="142"/>
                  </a:lnTo>
                  <a:lnTo>
                    <a:pt x="510" y="170"/>
                  </a:lnTo>
                  <a:lnTo>
                    <a:pt x="539" y="142"/>
                  </a:lnTo>
                  <a:lnTo>
                    <a:pt x="709" y="85"/>
                  </a:lnTo>
                  <a:lnTo>
                    <a:pt x="766" y="0"/>
                  </a:lnTo>
                  <a:lnTo>
                    <a:pt x="879" y="29"/>
                  </a:lnTo>
                  <a:lnTo>
                    <a:pt x="907" y="0"/>
                  </a:lnTo>
                  <a:lnTo>
                    <a:pt x="907" y="142"/>
                  </a:lnTo>
                  <a:lnTo>
                    <a:pt x="851" y="170"/>
                  </a:lnTo>
                  <a:lnTo>
                    <a:pt x="851" y="227"/>
                  </a:lnTo>
                  <a:lnTo>
                    <a:pt x="766" y="255"/>
                  </a:lnTo>
                  <a:lnTo>
                    <a:pt x="766" y="341"/>
                  </a:lnTo>
                  <a:lnTo>
                    <a:pt x="709" y="312"/>
                  </a:lnTo>
                  <a:lnTo>
                    <a:pt x="681" y="397"/>
                  </a:lnTo>
                  <a:lnTo>
                    <a:pt x="595" y="454"/>
                  </a:lnTo>
                  <a:lnTo>
                    <a:pt x="567" y="539"/>
                  </a:lnTo>
                  <a:lnTo>
                    <a:pt x="510" y="567"/>
                  </a:lnTo>
                  <a:lnTo>
                    <a:pt x="425" y="681"/>
                  </a:lnTo>
                  <a:lnTo>
                    <a:pt x="369" y="68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738"/>
            <p:cNvSpPr>
              <a:spLocks/>
            </p:cNvSpPr>
            <p:nvPr/>
          </p:nvSpPr>
          <p:spPr bwMode="auto">
            <a:xfrm>
              <a:off x="3437" y="4385"/>
              <a:ext cx="623" cy="595"/>
            </a:xfrm>
            <a:custGeom>
              <a:avLst/>
              <a:gdLst>
                <a:gd name="T0" fmla="*/ 0 w 623"/>
                <a:gd name="T1" fmla="*/ 595 h 595"/>
                <a:gd name="T2" fmla="*/ 0 w 623"/>
                <a:gd name="T3" fmla="*/ 482 h 595"/>
                <a:gd name="T4" fmla="*/ 56 w 623"/>
                <a:gd name="T5" fmla="*/ 482 h 595"/>
                <a:gd name="T6" fmla="*/ 141 w 623"/>
                <a:gd name="T7" fmla="*/ 368 h 595"/>
                <a:gd name="T8" fmla="*/ 198 w 623"/>
                <a:gd name="T9" fmla="*/ 340 h 595"/>
                <a:gd name="T10" fmla="*/ 226 w 623"/>
                <a:gd name="T11" fmla="*/ 255 h 595"/>
                <a:gd name="T12" fmla="*/ 312 w 623"/>
                <a:gd name="T13" fmla="*/ 198 h 595"/>
                <a:gd name="T14" fmla="*/ 340 w 623"/>
                <a:gd name="T15" fmla="*/ 113 h 595"/>
                <a:gd name="T16" fmla="*/ 397 w 623"/>
                <a:gd name="T17" fmla="*/ 142 h 595"/>
                <a:gd name="T18" fmla="*/ 397 w 623"/>
                <a:gd name="T19" fmla="*/ 56 h 595"/>
                <a:gd name="T20" fmla="*/ 482 w 623"/>
                <a:gd name="T21" fmla="*/ 28 h 595"/>
                <a:gd name="T22" fmla="*/ 482 w 623"/>
                <a:gd name="T23" fmla="*/ 0 h 595"/>
                <a:gd name="T24" fmla="*/ 510 w 623"/>
                <a:gd name="T25" fmla="*/ 0 h 595"/>
                <a:gd name="T26" fmla="*/ 567 w 623"/>
                <a:gd name="T27" fmla="*/ 56 h 595"/>
                <a:gd name="T28" fmla="*/ 567 w 623"/>
                <a:gd name="T29" fmla="*/ 198 h 595"/>
                <a:gd name="T30" fmla="*/ 623 w 623"/>
                <a:gd name="T31" fmla="*/ 255 h 595"/>
                <a:gd name="T32" fmla="*/ 538 w 623"/>
                <a:gd name="T33" fmla="*/ 283 h 595"/>
                <a:gd name="T34" fmla="*/ 510 w 623"/>
                <a:gd name="T35" fmla="*/ 397 h 595"/>
                <a:gd name="T36" fmla="*/ 340 w 623"/>
                <a:gd name="T37" fmla="*/ 425 h 595"/>
                <a:gd name="T38" fmla="*/ 255 w 623"/>
                <a:gd name="T39" fmla="*/ 567 h 595"/>
                <a:gd name="T40" fmla="*/ 170 w 623"/>
                <a:gd name="T41" fmla="*/ 538 h 595"/>
                <a:gd name="T42" fmla="*/ 56 w 623"/>
                <a:gd name="T43" fmla="*/ 595 h 595"/>
                <a:gd name="T44" fmla="*/ 0 w 623"/>
                <a:gd name="T4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3" h="595">
                  <a:moveTo>
                    <a:pt x="0" y="595"/>
                  </a:moveTo>
                  <a:lnTo>
                    <a:pt x="0" y="482"/>
                  </a:lnTo>
                  <a:lnTo>
                    <a:pt x="56" y="482"/>
                  </a:lnTo>
                  <a:lnTo>
                    <a:pt x="141" y="368"/>
                  </a:lnTo>
                  <a:lnTo>
                    <a:pt x="198" y="340"/>
                  </a:lnTo>
                  <a:lnTo>
                    <a:pt x="226" y="255"/>
                  </a:lnTo>
                  <a:lnTo>
                    <a:pt x="312" y="198"/>
                  </a:lnTo>
                  <a:lnTo>
                    <a:pt x="340" y="113"/>
                  </a:lnTo>
                  <a:lnTo>
                    <a:pt x="397" y="142"/>
                  </a:lnTo>
                  <a:lnTo>
                    <a:pt x="397" y="56"/>
                  </a:lnTo>
                  <a:lnTo>
                    <a:pt x="482" y="28"/>
                  </a:lnTo>
                  <a:lnTo>
                    <a:pt x="482" y="0"/>
                  </a:lnTo>
                  <a:lnTo>
                    <a:pt x="510" y="0"/>
                  </a:lnTo>
                  <a:lnTo>
                    <a:pt x="567" y="56"/>
                  </a:lnTo>
                  <a:lnTo>
                    <a:pt x="567" y="198"/>
                  </a:lnTo>
                  <a:lnTo>
                    <a:pt x="623" y="255"/>
                  </a:lnTo>
                  <a:lnTo>
                    <a:pt x="538" y="283"/>
                  </a:lnTo>
                  <a:lnTo>
                    <a:pt x="510" y="397"/>
                  </a:lnTo>
                  <a:lnTo>
                    <a:pt x="340" y="425"/>
                  </a:lnTo>
                  <a:lnTo>
                    <a:pt x="255" y="567"/>
                  </a:lnTo>
                  <a:lnTo>
                    <a:pt x="170" y="538"/>
                  </a:lnTo>
                  <a:lnTo>
                    <a:pt x="56" y="595"/>
                  </a:lnTo>
                  <a:lnTo>
                    <a:pt x="0" y="59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739"/>
            <p:cNvSpPr>
              <a:spLocks/>
            </p:cNvSpPr>
            <p:nvPr/>
          </p:nvSpPr>
          <p:spPr bwMode="auto">
            <a:xfrm>
              <a:off x="3380" y="4271"/>
              <a:ext cx="1361" cy="936"/>
            </a:xfrm>
            <a:custGeom>
              <a:avLst/>
              <a:gdLst>
                <a:gd name="T0" fmla="*/ 1361 w 1361"/>
                <a:gd name="T1" fmla="*/ 57 h 936"/>
                <a:gd name="T2" fmla="*/ 1247 w 1361"/>
                <a:gd name="T3" fmla="*/ 29 h 936"/>
                <a:gd name="T4" fmla="*/ 1219 w 1361"/>
                <a:gd name="T5" fmla="*/ 0 h 936"/>
                <a:gd name="T6" fmla="*/ 1049 w 1361"/>
                <a:gd name="T7" fmla="*/ 29 h 936"/>
                <a:gd name="T8" fmla="*/ 1049 w 1361"/>
                <a:gd name="T9" fmla="*/ 114 h 936"/>
                <a:gd name="T10" fmla="*/ 992 w 1361"/>
                <a:gd name="T11" fmla="*/ 114 h 936"/>
                <a:gd name="T12" fmla="*/ 879 w 1361"/>
                <a:gd name="T13" fmla="*/ 199 h 936"/>
                <a:gd name="T14" fmla="*/ 907 w 1361"/>
                <a:gd name="T15" fmla="*/ 256 h 936"/>
                <a:gd name="T16" fmla="*/ 879 w 1361"/>
                <a:gd name="T17" fmla="*/ 369 h 936"/>
                <a:gd name="T18" fmla="*/ 794 w 1361"/>
                <a:gd name="T19" fmla="*/ 369 h 936"/>
                <a:gd name="T20" fmla="*/ 737 w 1361"/>
                <a:gd name="T21" fmla="*/ 397 h 936"/>
                <a:gd name="T22" fmla="*/ 709 w 1361"/>
                <a:gd name="T23" fmla="*/ 482 h 936"/>
                <a:gd name="T24" fmla="*/ 567 w 1361"/>
                <a:gd name="T25" fmla="*/ 511 h 936"/>
                <a:gd name="T26" fmla="*/ 397 w 1361"/>
                <a:gd name="T27" fmla="*/ 539 h 936"/>
                <a:gd name="T28" fmla="*/ 312 w 1361"/>
                <a:gd name="T29" fmla="*/ 681 h 936"/>
                <a:gd name="T30" fmla="*/ 227 w 1361"/>
                <a:gd name="T31" fmla="*/ 652 h 936"/>
                <a:gd name="T32" fmla="*/ 113 w 1361"/>
                <a:gd name="T33" fmla="*/ 709 h 936"/>
                <a:gd name="T34" fmla="*/ 57 w 1361"/>
                <a:gd name="T35" fmla="*/ 709 h 936"/>
                <a:gd name="T36" fmla="*/ 0 w 1361"/>
                <a:gd name="T37" fmla="*/ 794 h 936"/>
                <a:gd name="T38" fmla="*/ 113 w 1361"/>
                <a:gd name="T39" fmla="*/ 794 h 936"/>
                <a:gd name="T40" fmla="*/ 227 w 1361"/>
                <a:gd name="T41" fmla="*/ 737 h 936"/>
                <a:gd name="T42" fmla="*/ 255 w 1361"/>
                <a:gd name="T43" fmla="*/ 794 h 936"/>
                <a:gd name="T44" fmla="*/ 397 w 1361"/>
                <a:gd name="T45" fmla="*/ 766 h 936"/>
                <a:gd name="T46" fmla="*/ 454 w 1361"/>
                <a:gd name="T47" fmla="*/ 737 h 936"/>
                <a:gd name="T48" fmla="*/ 624 w 1361"/>
                <a:gd name="T49" fmla="*/ 766 h 936"/>
                <a:gd name="T50" fmla="*/ 652 w 1361"/>
                <a:gd name="T51" fmla="*/ 851 h 936"/>
                <a:gd name="T52" fmla="*/ 624 w 1361"/>
                <a:gd name="T53" fmla="*/ 879 h 936"/>
                <a:gd name="T54" fmla="*/ 680 w 1361"/>
                <a:gd name="T55" fmla="*/ 879 h 936"/>
                <a:gd name="T56" fmla="*/ 709 w 1361"/>
                <a:gd name="T57" fmla="*/ 936 h 936"/>
                <a:gd name="T58" fmla="*/ 737 w 1361"/>
                <a:gd name="T59" fmla="*/ 936 h 936"/>
                <a:gd name="T60" fmla="*/ 794 w 1361"/>
                <a:gd name="T61" fmla="*/ 879 h 936"/>
                <a:gd name="T62" fmla="*/ 907 w 1361"/>
                <a:gd name="T63" fmla="*/ 851 h 936"/>
                <a:gd name="T64" fmla="*/ 935 w 1361"/>
                <a:gd name="T65" fmla="*/ 879 h 936"/>
                <a:gd name="T66" fmla="*/ 992 w 1361"/>
                <a:gd name="T67" fmla="*/ 879 h 936"/>
                <a:gd name="T68" fmla="*/ 992 w 1361"/>
                <a:gd name="T69" fmla="*/ 737 h 936"/>
                <a:gd name="T70" fmla="*/ 1049 w 1361"/>
                <a:gd name="T71" fmla="*/ 737 h 936"/>
                <a:gd name="T72" fmla="*/ 1077 w 1361"/>
                <a:gd name="T73" fmla="*/ 709 h 936"/>
                <a:gd name="T74" fmla="*/ 1077 w 1361"/>
                <a:gd name="T75" fmla="*/ 681 h 936"/>
                <a:gd name="T76" fmla="*/ 1049 w 1361"/>
                <a:gd name="T77" fmla="*/ 596 h 936"/>
                <a:gd name="T78" fmla="*/ 1077 w 1361"/>
                <a:gd name="T79" fmla="*/ 482 h 936"/>
                <a:gd name="T80" fmla="*/ 1134 w 1361"/>
                <a:gd name="T81" fmla="*/ 426 h 936"/>
                <a:gd name="T82" fmla="*/ 1219 w 1361"/>
                <a:gd name="T83" fmla="*/ 284 h 936"/>
                <a:gd name="T84" fmla="*/ 1304 w 1361"/>
                <a:gd name="T85" fmla="*/ 170 h 936"/>
                <a:gd name="T86" fmla="*/ 1276 w 1361"/>
                <a:gd name="T87" fmla="*/ 170 h 936"/>
                <a:gd name="T88" fmla="*/ 1304 w 1361"/>
                <a:gd name="T89" fmla="*/ 114 h 936"/>
                <a:gd name="T90" fmla="*/ 1361 w 1361"/>
                <a:gd name="T91" fmla="*/ 5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1" h="936">
                  <a:moveTo>
                    <a:pt x="1361" y="57"/>
                  </a:moveTo>
                  <a:lnTo>
                    <a:pt x="1247" y="29"/>
                  </a:lnTo>
                  <a:lnTo>
                    <a:pt x="1219" y="0"/>
                  </a:lnTo>
                  <a:lnTo>
                    <a:pt x="1049" y="29"/>
                  </a:lnTo>
                  <a:lnTo>
                    <a:pt x="1049" y="114"/>
                  </a:lnTo>
                  <a:lnTo>
                    <a:pt x="992" y="114"/>
                  </a:lnTo>
                  <a:lnTo>
                    <a:pt x="879" y="199"/>
                  </a:lnTo>
                  <a:lnTo>
                    <a:pt x="907" y="256"/>
                  </a:lnTo>
                  <a:lnTo>
                    <a:pt x="879" y="369"/>
                  </a:lnTo>
                  <a:lnTo>
                    <a:pt x="794" y="369"/>
                  </a:lnTo>
                  <a:lnTo>
                    <a:pt x="737" y="397"/>
                  </a:lnTo>
                  <a:lnTo>
                    <a:pt x="709" y="482"/>
                  </a:lnTo>
                  <a:lnTo>
                    <a:pt x="567" y="511"/>
                  </a:lnTo>
                  <a:lnTo>
                    <a:pt x="397" y="539"/>
                  </a:lnTo>
                  <a:lnTo>
                    <a:pt x="312" y="681"/>
                  </a:lnTo>
                  <a:lnTo>
                    <a:pt x="227" y="652"/>
                  </a:lnTo>
                  <a:lnTo>
                    <a:pt x="113" y="709"/>
                  </a:lnTo>
                  <a:lnTo>
                    <a:pt x="57" y="709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227" y="737"/>
                  </a:lnTo>
                  <a:lnTo>
                    <a:pt x="255" y="794"/>
                  </a:lnTo>
                  <a:lnTo>
                    <a:pt x="397" y="766"/>
                  </a:lnTo>
                  <a:lnTo>
                    <a:pt x="454" y="737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624" y="879"/>
                  </a:lnTo>
                  <a:lnTo>
                    <a:pt x="680" y="879"/>
                  </a:lnTo>
                  <a:lnTo>
                    <a:pt x="709" y="936"/>
                  </a:lnTo>
                  <a:lnTo>
                    <a:pt x="737" y="936"/>
                  </a:lnTo>
                  <a:lnTo>
                    <a:pt x="794" y="879"/>
                  </a:lnTo>
                  <a:lnTo>
                    <a:pt x="907" y="851"/>
                  </a:lnTo>
                  <a:lnTo>
                    <a:pt x="935" y="879"/>
                  </a:lnTo>
                  <a:lnTo>
                    <a:pt x="992" y="879"/>
                  </a:lnTo>
                  <a:lnTo>
                    <a:pt x="992" y="737"/>
                  </a:lnTo>
                  <a:lnTo>
                    <a:pt x="1049" y="737"/>
                  </a:lnTo>
                  <a:lnTo>
                    <a:pt x="1077" y="709"/>
                  </a:lnTo>
                  <a:lnTo>
                    <a:pt x="1077" y="681"/>
                  </a:lnTo>
                  <a:lnTo>
                    <a:pt x="1049" y="596"/>
                  </a:lnTo>
                  <a:lnTo>
                    <a:pt x="1077" y="482"/>
                  </a:lnTo>
                  <a:lnTo>
                    <a:pt x="1134" y="426"/>
                  </a:lnTo>
                  <a:lnTo>
                    <a:pt x="1219" y="284"/>
                  </a:lnTo>
                  <a:lnTo>
                    <a:pt x="1304" y="170"/>
                  </a:lnTo>
                  <a:lnTo>
                    <a:pt x="1276" y="170"/>
                  </a:lnTo>
                  <a:lnTo>
                    <a:pt x="1304" y="114"/>
                  </a:lnTo>
                  <a:lnTo>
                    <a:pt x="1361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741"/>
            <p:cNvSpPr>
              <a:spLocks/>
            </p:cNvSpPr>
            <p:nvPr/>
          </p:nvSpPr>
          <p:spPr bwMode="auto">
            <a:xfrm>
              <a:off x="2643" y="3251"/>
              <a:ext cx="1984" cy="1531"/>
            </a:xfrm>
            <a:custGeom>
              <a:avLst/>
              <a:gdLst>
                <a:gd name="T0" fmla="*/ 0 w 1984"/>
                <a:gd name="T1" fmla="*/ 255 h 1531"/>
                <a:gd name="T2" fmla="*/ 0 w 1984"/>
                <a:gd name="T3" fmla="*/ 368 h 1531"/>
                <a:gd name="T4" fmla="*/ 170 w 1984"/>
                <a:gd name="T5" fmla="*/ 340 h 1531"/>
                <a:gd name="T6" fmla="*/ 312 w 1984"/>
                <a:gd name="T7" fmla="*/ 368 h 1531"/>
                <a:gd name="T8" fmla="*/ 510 w 1984"/>
                <a:gd name="T9" fmla="*/ 453 h 1531"/>
                <a:gd name="T10" fmla="*/ 964 w 1984"/>
                <a:gd name="T11" fmla="*/ 567 h 1531"/>
                <a:gd name="T12" fmla="*/ 1276 w 1984"/>
                <a:gd name="T13" fmla="*/ 709 h 1531"/>
                <a:gd name="T14" fmla="*/ 1332 w 1984"/>
                <a:gd name="T15" fmla="*/ 1077 h 1531"/>
                <a:gd name="T16" fmla="*/ 1276 w 1984"/>
                <a:gd name="T17" fmla="*/ 1134 h 1531"/>
                <a:gd name="T18" fmla="*/ 1361 w 1984"/>
                <a:gd name="T19" fmla="*/ 1190 h 1531"/>
                <a:gd name="T20" fmla="*/ 1417 w 1984"/>
                <a:gd name="T21" fmla="*/ 1389 h 1531"/>
                <a:gd name="T22" fmla="*/ 1304 w 1984"/>
                <a:gd name="T23" fmla="*/ 1531 h 1531"/>
                <a:gd name="T24" fmla="*/ 1474 w 1984"/>
                <a:gd name="T25" fmla="*/ 1417 h 1531"/>
                <a:gd name="T26" fmla="*/ 1616 w 1984"/>
                <a:gd name="T27" fmla="*/ 1389 h 1531"/>
                <a:gd name="T28" fmla="*/ 1616 w 1984"/>
                <a:gd name="T29" fmla="*/ 1219 h 1531"/>
                <a:gd name="T30" fmla="*/ 1786 w 1984"/>
                <a:gd name="T31" fmla="*/ 1134 h 1531"/>
                <a:gd name="T32" fmla="*/ 1956 w 1984"/>
                <a:gd name="T33" fmla="*/ 1020 h 1531"/>
                <a:gd name="T34" fmla="*/ 1899 w 1984"/>
                <a:gd name="T35" fmla="*/ 907 h 1531"/>
                <a:gd name="T36" fmla="*/ 1871 w 1984"/>
                <a:gd name="T37" fmla="*/ 794 h 1531"/>
                <a:gd name="T38" fmla="*/ 1814 w 1984"/>
                <a:gd name="T39" fmla="*/ 652 h 1531"/>
                <a:gd name="T40" fmla="*/ 1616 w 1984"/>
                <a:gd name="T41" fmla="*/ 453 h 1531"/>
                <a:gd name="T42" fmla="*/ 1644 w 1984"/>
                <a:gd name="T43" fmla="*/ 368 h 1531"/>
                <a:gd name="T44" fmla="*/ 1587 w 1984"/>
                <a:gd name="T45" fmla="*/ 425 h 1531"/>
                <a:gd name="T46" fmla="*/ 1502 w 1984"/>
                <a:gd name="T47" fmla="*/ 312 h 1531"/>
                <a:gd name="T48" fmla="*/ 1446 w 1984"/>
                <a:gd name="T49" fmla="*/ 368 h 1531"/>
                <a:gd name="T50" fmla="*/ 1361 w 1984"/>
                <a:gd name="T51" fmla="*/ 283 h 1531"/>
                <a:gd name="T52" fmla="*/ 1162 w 1984"/>
                <a:gd name="T53" fmla="*/ 170 h 1531"/>
                <a:gd name="T54" fmla="*/ 1106 w 1984"/>
                <a:gd name="T55" fmla="*/ 28 h 1531"/>
                <a:gd name="T56" fmla="*/ 964 w 1984"/>
                <a:gd name="T57" fmla="*/ 0 h 1531"/>
                <a:gd name="T58" fmla="*/ 794 w 1984"/>
                <a:gd name="T59" fmla="*/ 56 h 1531"/>
                <a:gd name="T60" fmla="*/ 595 w 1984"/>
                <a:gd name="T61" fmla="*/ 85 h 1531"/>
                <a:gd name="T62" fmla="*/ 453 w 1984"/>
                <a:gd name="T63" fmla="*/ 28 h 1531"/>
                <a:gd name="T64" fmla="*/ 255 w 1984"/>
                <a:gd name="T65" fmla="*/ 28 h 1531"/>
                <a:gd name="T66" fmla="*/ 142 w 1984"/>
                <a:gd name="T67" fmla="*/ 113 h 1531"/>
                <a:gd name="T68" fmla="*/ 57 w 1984"/>
                <a:gd name="T69" fmla="*/ 142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84" h="1531">
                  <a:moveTo>
                    <a:pt x="57" y="142"/>
                  </a:moveTo>
                  <a:lnTo>
                    <a:pt x="0" y="255"/>
                  </a:lnTo>
                  <a:lnTo>
                    <a:pt x="28" y="312"/>
                  </a:lnTo>
                  <a:lnTo>
                    <a:pt x="0" y="368"/>
                  </a:lnTo>
                  <a:lnTo>
                    <a:pt x="28" y="397"/>
                  </a:lnTo>
                  <a:lnTo>
                    <a:pt x="170" y="340"/>
                  </a:lnTo>
                  <a:lnTo>
                    <a:pt x="283" y="397"/>
                  </a:lnTo>
                  <a:lnTo>
                    <a:pt x="312" y="368"/>
                  </a:lnTo>
                  <a:lnTo>
                    <a:pt x="425" y="368"/>
                  </a:lnTo>
                  <a:lnTo>
                    <a:pt x="510" y="453"/>
                  </a:lnTo>
                  <a:lnTo>
                    <a:pt x="822" y="595"/>
                  </a:lnTo>
                  <a:lnTo>
                    <a:pt x="964" y="567"/>
                  </a:lnTo>
                  <a:lnTo>
                    <a:pt x="1134" y="680"/>
                  </a:lnTo>
                  <a:lnTo>
                    <a:pt x="1276" y="709"/>
                  </a:lnTo>
                  <a:lnTo>
                    <a:pt x="1332" y="935"/>
                  </a:lnTo>
                  <a:lnTo>
                    <a:pt x="1332" y="1077"/>
                  </a:lnTo>
                  <a:lnTo>
                    <a:pt x="1276" y="1105"/>
                  </a:lnTo>
                  <a:lnTo>
                    <a:pt x="1276" y="1134"/>
                  </a:lnTo>
                  <a:lnTo>
                    <a:pt x="1304" y="1134"/>
                  </a:lnTo>
                  <a:lnTo>
                    <a:pt x="1361" y="1190"/>
                  </a:lnTo>
                  <a:lnTo>
                    <a:pt x="1361" y="1332"/>
                  </a:lnTo>
                  <a:lnTo>
                    <a:pt x="1417" y="1389"/>
                  </a:lnTo>
                  <a:lnTo>
                    <a:pt x="1332" y="1417"/>
                  </a:lnTo>
                  <a:lnTo>
                    <a:pt x="1304" y="1531"/>
                  </a:lnTo>
                  <a:lnTo>
                    <a:pt x="1446" y="1502"/>
                  </a:lnTo>
                  <a:lnTo>
                    <a:pt x="1474" y="1417"/>
                  </a:lnTo>
                  <a:lnTo>
                    <a:pt x="1531" y="1389"/>
                  </a:lnTo>
                  <a:lnTo>
                    <a:pt x="1616" y="1389"/>
                  </a:lnTo>
                  <a:lnTo>
                    <a:pt x="1644" y="1276"/>
                  </a:lnTo>
                  <a:lnTo>
                    <a:pt x="1616" y="1219"/>
                  </a:lnTo>
                  <a:lnTo>
                    <a:pt x="1729" y="1134"/>
                  </a:lnTo>
                  <a:lnTo>
                    <a:pt x="1786" y="1134"/>
                  </a:lnTo>
                  <a:lnTo>
                    <a:pt x="1786" y="1049"/>
                  </a:lnTo>
                  <a:lnTo>
                    <a:pt x="1956" y="1020"/>
                  </a:lnTo>
                  <a:lnTo>
                    <a:pt x="1984" y="992"/>
                  </a:lnTo>
                  <a:lnTo>
                    <a:pt x="1899" y="907"/>
                  </a:lnTo>
                  <a:lnTo>
                    <a:pt x="1928" y="850"/>
                  </a:lnTo>
                  <a:lnTo>
                    <a:pt x="1871" y="794"/>
                  </a:lnTo>
                  <a:lnTo>
                    <a:pt x="1871" y="709"/>
                  </a:lnTo>
                  <a:lnTo>
                    <a:pt x="1814" y="652"/>
                  </a:lnTo>
                  <a:lnTo>
                    <a:pt x="1758" y="709"/>
                  </a:lnTo>
                  <a:lnTo>
                    <a:pt x="1616" y="453"/>
                  </a:lnTo>
                  <a:lnTo>
                    <a:pt x="1672" y="453"/>
                  </a:lnTo>
                  <a:lnTo>
                    <a:pt x="1644" y="368"/>
                  </a:lnTo>
                  <a:lnTo>
                    <a:pt x="1616" y="368"/>
                  </a:lnTo>
                  <a:lnTo>
                    <a:pt x="1587" y="425"/>
                  </a:lnTo>
                  <a:lnTo>
                    <a:pt x="1559" y="368"/>
                  </a:lnTo>
                  <a:lnTo>
                    <a:pt x="1502" y="312"/>
                  </a:lnTo>
                  <a:lnTo>
                    <a:pt x="1474" y="312"/>
                  </a:lnTo>
                  <a:lnTo>
                    <a:pt x="1446" y="368"/>
                  </a:lnTo>
                  <a:lnTo>
                    <a:pt x="1389" y="397"/>
                  </a:lnTo>
                  <a:lnTo>
                    <a:pt x="1361" y="283"/>
                  </a:lnTo>
                  <a:lnTo>
                    <a:pt x="1304" y="227"/>
                  </a:lnTo>
                  <a:lnTo>
                    <a:pt x="1162" y="170"/>
                  </a:lnTo>
                  <a:lnTo>
                    <a:pt x="1077" y="56"/>
                  </a:lnTo>
                  <a:lnTo>
                    <a:pt x="1106" y="28"/>
                  </a:lnTo>
                  <a:lnTo>
                    <a:pt x="1106" y="0"/>
                  </a:lnTo>
                  <a:lnTo>
                    <a:pt x="964" y="0"/>
                  </a:lnTo>
                  <a:lnTo>
                    <a:pt x="935" y="28"/>
                  </a:lnTo>
                  <a:lnTo>
                    <a:pt x="794" y="56"/>
                  </a:lnTo>
                  <a:lnTo>
                    <a:pt x="680" y="28"/>
                  </a:lnTo>
                  <a:lnTo>
                    <a:pt x="595" y="85"/>
                  </a:lnTo>
                  <a:lnTo>
                    <a:pt x="567" y="28"/>
                  </a:lnTo>
                  <a:lnTo>
                    <a:pt x="453" y="28"/>
                  </a:lnTo>
                  <a:lnTo>
                    <a:pt x="340" y="0"/>
                  </a:lnTo>
                  <a:lnTo>
                    <a:pt x="255" y="28"/>
                  </a:lnTo>
                  <a:lnTo>
                    <a:pt x="227" y="28"/>
                  </a:lnTo>
                  <a:lnTo>
                    <a:pt x="142" y="113"/>
                  </a:lnTo>
                  <a:lnTo>
                    <a:pt x="113" y="170"/>
                  </a:lnTo>
                  <a:lnTo>
                    <a:pt x="57" y="14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742"/>
            <p:cNvSpPr>
              <a:spLocks/>
            </p:cNvSpPr>
            <p:nvPr/>
          </p:nvSpPr>
          <p:spPr bwMode="auto">
            <a:xfrm>
              <a:off x="5194" y="2429"/>
              <a:ext cx="1078" cy="1445"/>
            </a:xfrm>
            <a:custGeom>
              <a:avLst/>
              <a:gdLst>
                <a:gd name="T0" fmla="*/ 341 w 1078"/>
                <a:gd name="T1" fmla="*/ 1360 h 1445"/>
                <a:gd name="T2" fmla="*/ 284 w 1078"/>
                <a:gd name="T3" fmla="*/ 1417 h 1445"/>
                <a:gd name="T4" fmla="*/ 227 w 1078"/>
                <a:gd name="T5" fmla="*/ 1417 h 1445"/>
                <a:gd name="T6" fmla="*/ 199 w 1078"/>
                <a:gd name="T7" fmla="*/ 1445 h 1445"/>
                <a:gd name="T8" fmla="*/ 170 w 1078"/>
                <a:gd name="T9" fmla="*/ 1445 h 1445"/>
                <a:gd name="T10" fmla="*/ 142 w 1078"/>
                <a:gd name="T11" fmla="*/ 1389 h 1445"/>
                <a:gd name="T12" fmla="*/ 142 w 1078"/>
                <a:gd name="T13" fmla="*/ 1304 h 1445"/>
                <a:gd name="T14" fmla="*/ 85 w 1078"/>
                <a:gd name="T15" fmla="*/ 1275 h 1445"/>
                <a:gd name="T16" fmla="*/ 85 w 1078"/>
                <a:gd name="T17" fmla="*/ 1219 h 1445"/>
                <a:gd name="T18" fmla="*/ 170 w 1078"/>
                <a:gd name="T19" fmla="*/ 1190 h 1445"/>
                <a:gd name="T20" fmla="*/ 142 w 1078"/>
                <a:gd name="T21" fmla="*/ 1077 h 1445"/>
                <a:gd name="T22" fmla="*/ 114 w 1078"/>
                <a:gd name="T23" fmla="*/ 1049 h 1445"/>
                <a:gd name="T24" fmla="*/ 142 w 1078"/>
                <a:gd name="T25" fmla="*/ 964 h 1445"/>
                <a:gd name="T26" fmla="*/ 0 w 1078"/>
                <a:gd name="T27" fmla="*/ 907 h 1445"/>
                <a:gd name="T28" fmla="*/ 0 w 1078"/>
                <a:gd name="T29" fmla="*/ 822 h 1445"/>
                <a:gd name="T30" fmla="*/ 57 w 1078"/>
                <a:gd name="T31" fmla="*/ 793 h 1445"/>
                <a:gd name="T32" fmla="*/ 142 w 1078"/>
                <a:gd name="T33" fmla="*/ 850 h 1445"/>
                <a:gd name="T34" fmla="*/ 227 w 1078"/>
                <a:gd name="T35" fmla="*/ 765 h 1445"/>
                <a:gd name="T36" fmla="*/ 255 w 1078"/>
                <a:gd name="T37" fmla="*/ 793 h 1445"/>
                <a:gd name="T38" fmla="*/ 312 w 1078"/>
                <a:gd name="T39" fmla="*/ 708 h 1445"/>
                <a:gd name="T40" fmla="*/ 199 w 1078"/>
                <a:gd name="T41" fmla="*/ 652 h 1445"/>
                <a:gd name="T42" fmla="*/ 227 w 1078"/>
                <a:gd name="T43" fmla="*/ 623 h 1445"/>
                <a:gd name="T44" fmla="*/ 284 w 1078"/>
                <a:gd name="T45" fmla="*/ 623 h 1445"/>
                <a:gd name="T46" fmla="*/ 284 w 1078"/>
                <a:gd name="T47" fmla="*/ 538 h 1445"/>
                <a:gd name="T48" fmla="*/ 341 w 1078"/>
                <a:gd name="T49" fmla="*/ 510 h 1445"/>
                <a:gd name="T50" fmla="*/ 369 w 1078"/>
                <a:gd name="T51" fmla="*/ 368 h 1445"/>
                <a:gd name="T52" fmla="*/ 284 w 1078"/>
                <a:gd name="T53" fmla="*/ 283 h 1445"/>
                <a:gd name="T54" fmla="*/ 284 w 1078"/>
                <a:gd name="T55" fmla="*/ 198 h 1445"/>
                <a:gd name="T56" fmla="*/ 312 w 1078"/>
                <a:gd name="T57" fmla="*/ 85 h 1445"/>
                <a:gd name="T58" fmla="*/ 397 w 1078"/>
                <a:gd name="T59" fmla="*/ 0 h 1445"/>
                <a:gd name="T60" fmla="*/ 426 w 1078"/>
                <a:gd name="T61" fmla="*/ 56 h 1445"/>
                <a:gd name="T62" fmla="*/ 482 w 1078"/>
                <a:gd name="T63" fmla="*/ 56 h 1445"/>
                <a:gd name="T64" fmla="*/ 511 w 1078"/>
                <a:gd name="T65" fmla="*/ 113 h 1445"/>
                <a:gd name="T66" fmla="*/ 652 w 1078"/>
                <a:gd name="T67" fmla="*/ 113 h 1445"/>
                <a:gd name="T68" fmla="*/ 709 w 1078"/>
                <a:gd name="T69" fmla="*/ 170 h 1445"/>
                <a:gd name="T70" fmla="*/ 766 w 1078"/>
                <a:gd name="T71" fmla="*/ 170 h 1445"/>
                <a:gd name="T72" fmla="*/ 851 w 1078"/>
                <a:gd name="T73" fmla="*/ 198 h 1445"/>
                <a:gd name="T74" fmla="*/ 908 w 1078"/>
                <a:gd name="T75" fmla="*/ 141 h 1445"/>
                <a:gd name="T76" fmla="*/ 936 w 1078"/>
                <a:gd name="T77" fmla="*/ 170 h 1445"/>
                <a:gd name="T78" fmla="*/ 993 w 1078"/>
                <a:gd name="T79" fmla="*/ 141 h 1445"/>
                <a:gd name="T80" fmla="*/ 1078 w 1078"/>
                <a:gd name="T81" fmla="*/ 283 h 1445"/>
                <a:gd name="T82" fmla="*/ 936 w 1078"/>
                <a:gd name="T83" fmla="*/ 453 h 1445"/>
                <a:gd name="T84" fmla="*/ 879 w 1078"/>
                <a:gd name="T85" fmla="*/ 453 h 1445"/>
                <a:gd name="T86" fmla="*/ 851 w 1078"/>
                <a:gd name="T87" fmla="*/ 425 h 1445"/>
                <a:gd name="T88" fmla="*/ 737 w 1078"/>
                <a:gd name="T89" fmla="*/ 623 h 1445"/>
                <a:gd name="T90" fmla="*/ 652 w 1078"/>
                <a:gd name="T91" fmla="*/ 623 h 1445"/>
                <a:gd name="T92" fmla="*/ 596 w 1078"/>
                <a:gd name="T93" fmla="*/ 652 h 1445"/>
                <a:gd name="T94" fmla="*/ 511 w 1078"/>
                <a:gd name="T95" fmla="*/ 680 h 1445"/>
                <a:gd name="T96" fmla="*/ 539 w 1078"/>
                <a:gd name="T97" fmla="*/ 737 h 1445"/>
                <a:gd name="T98" fmla="*/ 426 w 1078"/>
                <a:gd name="T99" fmla="*/ 765 h 1445"/>
                <a:gd name="T100" fmla="*/ 426 w 1078"/>
                <a:gd name="T101" fmla="*/ 822 h 1445"/>
                <a:gd name="T102" fmla="*/ 369 w 1078"/>
                <a:gd name="T103" fmla="*/ 907 h 1445"/>
                <a:gd name="T104" fmla="*/ 312 w 1078"/>
                <a:gd name="T105" fmla="*/ 907 h 1445"/>
                <a:gd name="T106" fmla="*/ 227 w 1078"/>
                <a:gd name="T107" fmla="*/ 1105 h 1445"/>
                <a:gd name="T108" fmla="*/ 255 w 1078"/>
                <a:gd name="T109" fmla="*/ 1162 h 1445"/>
                <a:gd name="T110" fmla="*/ 227 w 1078"/>
                <a:gd name="T111" fmla="*/ 1190 h 1445"/>
                <a:gd name="T112" fmla="*/ 227 w 1078"/>
                <a:gd name="T113" fmla="*/ 1219 h 1445"/>
                <a:gd name="T114" fmla="*/ 255 w 1078"/>
                <a:gd name="T115" fmla="*/ 1219 h 1445"/>
                <a:gd name="T116" fmla="*/ 341 w 1078"/>
                <a:gd name="T117" fmla="*/ 1304 h 1445"/>
                <a:gd name="T118" fmla="*/ 341 w 1078"/>
                <a:gd name="T119" fmla="*/ 1360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78" h="1445">
                  <a:moveTo>
                    <a:pt x="341" y="1360"/>
                  </a:moveTo>
                  <a:lnTo>
                    <a:pt x="284" y="1417"/>
                  </a:lnTo>
                  <a:lnTo>
                    <a:pt x="227" y="1417"/>
                  </a:lnTo>
                  <a:lnTo>
                    <a:pt x="199" y="1445"/>
                  </a:lnTo>
                  <a:lnTo>
                    <a:pt x="170" y="1445"/>
                  </a:lnTo>
                  <a:lnTo>
                    <a:pt x="142" y="1389"/>
                  </a:lnTo>
                  <a:lnTo>
                    <a:pt x="142" y="1304"/>
                  </a:lnTo>
                  <a:lnTo>
                    <a:pt x="85" y="1275"/>
                  </a:lnTo>
                  <a:lnTo>
                    <a:pt x="85" y="1219"/>
                  </a:lnTo>
                  <a:lnTo>
                    <a:pt x="170" y="1190"/>
                  </a:lnTo>
                  <a:lnTo>
                    <a:pt x="142" y="1077"/>
                  </a:lnTo>
                  <a:lnTo>
                    <a:pt x="114" y="1049"/>
                  </a:lnTo>
                  <a:lnTo>
                    <a:pt x="142" y="964"/>
                  </a:lnTo>
                  <a:lnTo>
                    <a:pt x="0" y="907"/>
                  </a:lnTo>
                  <a:lnTo>
                    <a:pt x="0" y="822"/>
                  </a:lnTo>
                  <a:lnTo>
                    <a:pt x="57" y="793"/>
                  </a:lnTo>
                  <a:lnTo>
                    <a:pt x="142" y="850"/>
                  </a:lnTo>
                  <a:lnTo>
                    <a:pt x="227" y="765"/>
                  </a:lnTo>
                  <a:lnTo>
                    <a:pt x="255" y="793"/>
                  </a:lnTo>
                  <a:lnTo>
                    <a:pt x="312" y="708"/>
                  </a:lnTo>
                  <a:lnTo>
                    <a:pt x="199" y="652"/>
                  </a:lnTo>
                  <a:lnTo>
                    <a:pt x="227" y="623"/>
                  </a:lnTo>
                  <a:lnTo>
                    <a:pt x="284" y="623"/>
                  </a:lnTo>
                  <a:lnTo>
                    <a:pt x="284" y="538"/>
                  </a:lnTo>
                  <a:lnTo>
                    <a:pt x="341" y="510"/>
                  </a:lnTo>
                  <a:lnTo>
                    <a:pt x="369" y="368"/>
                  </a:lnTo>
                  <a:lnTo>
                    <a:pt x="284" y="283"/>
                  </a:lnTo>
                  <a:lnTo>
                    <a:pt x="284" y="198"/>
                  </a:lnTo>
                  <a:lnTo>
                    <a:pt x="312" y="85"/>
                  </a:lnTo>
                  <a:lnTo>
                    <a:pt x="397" y="0"/>
                  </a:lnTo>
                  <a:lnTo>
                    <a:pt x="426" y="56"/>
                  </a:lnTo>
                  <a:lnTo>
                    <a:pt x="482" y="56"/>
                  </a:lnTo>
                  <a:lnTo>
                    <a:pt x="511" y="113"/>
                  </a:lnTo>
                  <a:lnTo>
                    <a:pt x="652" y="113"/>
                  </a:lnTo>
                  <a:lnTo>
                    <a:pt x="709" y="170"/>
                  </a:lnTo>
                  <a:lnTo>
                    <a:pt x="766" y="170"/>
                  </a:lnTo>
                  <a:lnTo>
                    <a:pt x="851" y="198"/>
                  </a:lnTo>
                  <a:lnTo>
                    <a:pt x="908" y="141"/>
                  </a:lnTo>
                  <a:lnTo>
                    <a:pt x="936" y="170"/>
                  </a:lnTo>
                  <a:lnTo>
                    <a:pt x="993" y="141"/>
                  </a:lnTo>
                  <a:lnTo>
                    <a:pt x="1078" y="283"/>
                  </a:lnTo>
                  <a:lnTo>
                    <a:pt x="936" y="453"/>
                  </a:lnTo>
                  <a:lnTo>
                    <a:pt x="879" y="453"/>
                  </a:lnTo>
                  <a:lnTo>
                    <a:pt x="851" y="425"/>
                  </a:lnTo>
                  <a:lnTo>
                    <a:pt x="737" y="623"/>
                  </a:lnTo>
                  <a:lnTo>
                    <a:pt x="652" y="623"/>
                  </a:lnTo>
                  <a:lnTo>
                    <a:pt x="596" y="652"/>
                  </a:lnTo>
                  <a:lnTo>
                    <a:pt x="511" y="680"/>
                  </a:lnTo>
                  <a:lnTo>
                    <a:pt x="539" y="737"/>
                  </a:lnTo>
                  <a:lnTo>
                    <a:pt x="426" y="765"/>
                  </a:lnTo>
                  <a:lnTo>
                    <a:pt x="426" y="822"/>
                  </a:lnTo>
                  <a:lnTo>
                    <a:pt x="369" y="907"/>
                  </a:lnTo>
                  <a:lnTo>
                    <a:pt x="312" y="907"/>
                  </a:lnTo>
                  <a:lnTo>
                    <a:pt x="227" y="1105"/>
                  </a:lnTo>
                  <a:lnTo>
                    <a:pt x="255" y="1162"/>
                  </a:lnTo>
                  <a:lnTo>
                    <a:pt x="227" y="1190"/>
                  </a:lnTo>
                  <a:lnTo>
                    <a:pt x="227" y="1219"/>
                  </a:lnTo>
                  <a:lnTo>
                    <a:pt x="255" y="1219"/>
                  </a:lnTo>
                  <a:lnTo>
                    <a:pt x="341" y="1304"/>
                  </a:lnTo>
                  <a:lnTo>
                    <a:pt x="341" y="136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744"/>
            <p:cNvSpPr>
              <a:spLocks/>
            </p:cNvSpPr>
            <p:nvPr/>
          </p:nvSpPr>
          <p:spPr bwMode="auto">
            <a:xfrm>
              <a:off x="5421" y="2854"/>
              <a:ext cx="681" cy="1077"/>
            </a:xfrm>
            <a:custGeom>
              <a:avLst/>
              <a:gdLst>
                <a:gd name="T0" fmla="*/ 652 w 681"/>
                <a:gd name="T1" fmla="*/ 28 h 1077"/>
                <a:gd name="T2" fmla="*/ 624 w 681"/>
                <a:gd name="T3" fmla="*/ 0 h 1077"/>
                <a:gd name="T4" fmla="*/ 510 w 681"/>
                <a:gd name="T5" fmla="*/ 198 h 1077"/>
                <a:gd name="T6" fmla="*/ 425 w 681"/>
                <a:gd name="T7" fmla="*/ 198 h 1077"/>
                <a:gd name="T8" fmla="*/ 369 w 681"/>
                <a:gd name="T9" fmla="*/ 227 h 1077"/>
                <a:gd name="T10" fmla="*/ 284 w 681"/>
                <a:gd name="T11" fmla="*/ 255 h 1077"/>
                <a:gd name="T12" fmla="*/ 312 w 681"/>
                <a:gd name="T13" fmla="*/ 312 h 1077"/>
                <a:gd name="T14" fmla="*/ 199 w 681"/>
                <a:gd name="T15" fmla="*/ 340 h 1077"/>
                <a:gd name="T16" fmla="*/ 199 w 681"/>
                <a:gd name="T17" fmla="*/ 397 h 1077"/>
                <a:gd name="T18" fmla="*/ 142 w 681"/>
                <a:gd name="T19" fmla="*/ 482 h 1077"/>
                <a:gd name="T20" fmla="*/ 85 w 681"/>
                <a:gd name="T21" fmla="*/ 482 h 1077"/>
                <a:gd name="T22" fmla="*/ 0 w 681"/>
                <a:gd name="T23" fmla="*/ 680 h 1077"/>
                <a:gd name="T24" fmla="*/ 28 w 681"/>
                <a:gd name="T25" fmla="*/ 737 h 1077"/>
                <a:gd name="T26" fmla="*/ 0 w 681"/>
                <a:gd name="T27" fmla="*/ 765 h 1077"/>
                <a:gd name="T28" fmla="*/ 0 w 681"/>
                <a:gd name="T29" fmla="*/ 794 h 1077"/>
                <a:gd name="T30" fmla="*/ 28 w 681"/>
                <a:gd name="T31" fmla="*/ 794 h 1077"/>
                <a:gd name="T32" fmla="*/ 114 w 681"/>
                <a:gd name="T33" fmla="*/ 879 h 1077"/>
                <a:gd name="T34" fmla="*/ 114 w 681"/>
                <a:gd name="T35" fmla="*/ 935 h 1077"/>
                <a:gd name="T36" fmla="*/ 170 w 681"/>
                <a:gd name="T37" fmla="*/ 964 h 1077"/>
                <a:gd name="T38" fmla="*/ 227 w 681"/>
                <a:gd name="T39" fmla="*/ 1049 h 1077"/>
                <a:gd name="T40" fmla="*/ 284 w 681"/>
                <a:gd name="T41" fmla="*/ 1077 h 1077"/>
                <a:gd name="T42" fmla="*/ 312 w 681"/>
                <a:gd name="T43" fmla="*/ 1020 h 1077"/>
                <a:gd name="T44" fmla="*/ 340 w 681"/>
                <a:gd name="T45" fmla="*/ 1020 h 1077"/>
                <a:gd name="T46" fmla="*/ 369 w 681"/>
                <a:gd name="T47" fmla="*/ 1020 h 1077"/>
                <a:gd name="T48" fmla="*/ 312 w 681"/>
                <a:gd name="T49" fmla="*/ 907 h 1077"/>
                <a:gd name="T50" fmla="*/ 454 w 681"/>
                <a:gd name="T51" fmla="*/ 680 h 1077"/>
                <a:gd name="T52" fmla="*/ 539 w 681"/>
                <a:gd name="T53" fmla="*/ 539 h 1077"/>
                <a:gd name="T54" fmla="*/ 539 w 681"/>
                <a:gd name="T55" fmla="*/ 510 h 1077"/>
                <a:gd name="T56" fmla="*/ 595 w 681"/>
                <a:gd name="T57" fmla="*/ 539 h 1077"/>
                <a:gd name="T58" fmla="*/ 624 w 681"/>
                <a:gd name="T59" fmla="*/ 510 h 1077"/>
                <a:gd name="T60" fmla="*/ 652 w 681"/>
                <a:gd name="T61" fmla="*/ 425 h 1077"/>
                <a:gd name="T62" fmla="*/ 567 w 681"/>
                <a:gd name="T63" fmla="*/ 368 h 1077"/>
                <a:gd name="T64" fmla="*/ 567 w 681"/>
                <a:gd name="T65" fmla="*/ 283 h 1077"/>
                <a:gd name="T66" fmla="*/ 681 w 681"/>
                <a:gd name="T67" fmla="*/ 142 h 1077"/>
                <a:gd name="T68" fmla="*/ 624 w 681"/>
                <a:gd name="T69" fmla="*/ 113 h 1077"/>
                <a:gd name="T70" fmla="*/ 652 w 681"/>
                <a:gd name="T71" fmla="*/ 28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1" h="1077">
                  <a:moveTo>
                    <a:pt x="652" y="28"/>
                  </a:moveTo>
                  <a:lnTo>
                    <a:pt x="624" y="0"/>
                  </a:lnTo>
                  <a:lnTo>
                    <a:pt x="510" y="198"/>
                  </a:lnTo>
                  <a:lnTo>
                    <a:pt x="425" y="198"/>
                  </a:lnTo>
                  <a:lnTo>
                    <a:pt x="369" y="227"/>
                  </a:lnTo>
                  <a:lnTo>
                    <a:pt x="284" y="255"/>
                  </a:lnTo>
                  <a:lnTo>
                    <a:pt x="312" y="312"/>
                  </a:lnTo>
                  <a:lnTo>
                    <a:pt x="199" y="340"/>
                  </a:lnTo>
                  <a:lnTo>
                    <a:pt x="199" y="397"/>
                  </a:lnTo>
                  <a:lnTo>
                    <a:pt x="142" y="482"/>
                  </a:lnTo>
                  <a:lnTo>
                    <a:pt x="85" y="482"/>
                  </a:lnTo>
                  <a:lnTo>
                    <a:pt x="0" y="680"/>
                  </a:lnTo>
                  <a:lnTo>
                    <a:pt x="28" y="737"/>
                  </a:lnTo>
                  <a:lnTo>
                    <a:pt x="0" y="765"/>
                  </a:lnTo>
                  <a:lnTo>
                    <a:pt x="0" y="794"/>
                  </a:lnTo>
                  <a:lnTo>
                    <a:pt x="28" y="794"/>
                  </a:lnTo>
                  <a:lnTo>
                    <a:pt x="114" y="879"/>
                  </a:lnTo>
                  <a:lnTo>
                    <a:pt x="114" y="935"/>
                  </a:lnTo>
                  <a:lnTo>
                    <a:pt x="170" y="964"/>
                  </a:lnTo>
                  <a:lnTo>
                    <a:pt x="227" y="1049"/>
                  </a:lnTo>
                  <a:lnTo>
                    <a:pt x="284" y="1077"/>
                  </a:lnTo>
                  <a:lnTo>
                    <a:pt x="312" y="1020"/>
                  </a:lnTo>
                  <a:lnTo>
                    <a:pt x="340" y="1020"/>
                  </a:lnTo>
                  <a:lnTo>
                    <a:pt x="369" y="1020"/>
                  </a:lnTo>
                  <a:lnTo>
                    <a:pt x="312" y="907"/>
                  </a:lnTo>
                  <a:lnTo>
                    <a:pt x="454" y="680"/>
                  </a:lnTo>
                  <a:lnTo>
                    <a:pt x="539" y="539"/>
                  </a:lnTo>
                  <a:lnTo>
                    <a:pt x="539" y="510"/>
                  </a:lnTo>
                  <a:lnTo>
                    <a:pt x="595" y="539"/>
                  </a:lnTo>
                  <a:lnTo>
                    <a:pt x="624" y="510"/>
                  </a:lnTo>
                  <a:lnTo>
                    <a:pt x="652" y="425"/>
                  </a:lnTo>
                  <a:lnTo>
                    <a:pt x="567" y="368"/>
                  </a:lnTo>
                  <a:lnTo>
                    <a:pt x="567" y="283"/>
                  </a:lnTo>
                  <a:lnTo>
                    <a:pt x="681" y="142"/>
                  </a:lnTo>
                  <a:lnTo>
                    <a:pt x="624" y="113"/>
                  </a:lnTo>
                  <a:lnTo>
                    <a:pt x="652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745"/>
            <p:cNvSpPr>
              <a:spLocks/>
            </p:cNvSpPr>
            <p:nvPr/>
          </p:nvSpPr>
          <p:spPr bwMode="auto">
            <a:xfrm>
              <a:off x="3692" y="2287"/>
              <a:ext cx="482" cy="454"/>
            </a:xfrm>
            <a:custGeom>
              <a:avLst/>
              <a:gdLst>
                <a:gd name="T0" fmla="*/ 142 w 482"/>
                <a:gd name="T1" fmla="*/ 425 h 454"/>
                <a:gd name="T2" fmla="*/ 113 w 482"/>
                <a:gd name="T3" fmla="*/ 312 h 454"/>
                <a:gd name="T4" fmla="*/ 28 w 482"/>
                <a:gd name="T5" fmla="*/ 255 h 454"/>
                <a:gd name="T6" fmla="*/ 0 w 482"/>
                <a:gd name="T7" fmla="*/ 85 h 454"/>
                <a:gd name="T8" fmla="*/ 28 w 482"/>
                <a:gd name="T9" fmla="*/ 28 h 454"/>
                <a:gd name="T10" fmla="*/ 170 w 482"/>
                <a:gd name="T11" fmla="*/ 28 h 454"/>
                <a:gd name="T12" fmla="*/ 227 w 482"/>
                <a:gd name="T13" fmla="*/ 0 h 454"/>
                <a:gd name="T14" fmla="*/ 255 w 482"/>
                <a:gd name="T15" fmla="*/ 57 h 454"/>
                <a:gd name="T16" fmla="*/ 340 w 482"/>
                <a:gd name="T17" fmla="*/ 28 h 454"/>
                <a:gd name="T18" fmla="*/ 368 w 482"/>
                <a:gd name="T19" fmla="*/ 85 h 454"/>
                <a:gd name="T20" fmla="*/ 453 w 482"/>
                <a:gd name="T21" fmla="*/ 85 h 454"/>
                <a:gd name="T22" fmla="*/ 453 w 482"/>
                <a:gd name="T23" fmla="*/ 142 h 454"/>
                <a:gd name="T24" fmla="*/ 425 w 482"/>
                <a:gd name="T25" fmla="*/ 170 h 454"/>
                <a:gd name="T26" fmla="*/ 453 w 482"/>
                <a:gd name="T27" fmla="*/ 283 h 454"/>
                <a:gd name="T28" fmla="*/ 453 w 482"/>
                <a:gd name="T29" fmla="*/ 340 h 454"/>
                <a:gd name="T30" fmla="*/ 482 w 482"/>
                <a:gd name="T31" fmla="*/ 368 h 454"/>
                <a:gd name="T32" fmla="*/ 340 w 482"/>
                <a:gd name="T33" fmla="*/ 454 h 454"/>
                <a:gd name="T34" fmla="*/ 255 w 482"/>
                <a:gd name="T35" fmla="*/ 397 h 454"/>
                <a:gd name="T36" fmla="*/ 227 w 482"/>
                <a:gd name="T37" fmla="*/ 425 h 454"/>
                <a:gd name="T38" fmla="*/ 198 w 482"/>
                <a:gd name="T39" fmla="*/ 397 h 454"/>
                <a:gd name="T40" fmla="*/ 142 w 482"/>
                <a:gd name="T41" fmla="*/ 425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2" h="454">
                  <a:moveTo>
                    <a:pt x="142" y="425"/>
                  </a:moveTo>
                  <a:lnTo>
                    <a:pt x="113" y="312"/>
                  </a:lnTo>
                  <a:lnTo>
                    <a:pt x="28" y="255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255" y="57"/>
                  </a:lnTo>
                  <a:lnTo>
                    <a:pt x="340" y="28"/>
                  </a:lnTo>
                  <a:lnTo>
                    <a:pt x="368" y="85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425" y="170"/>
                  </a:lnTo>
                  <a:lnTo>
                    <a:pt x="453" y="283"/>
                  </a:lnTo>
                  <a:lnTo>
                    <a:pt x="453" y="340"/>
                  </a:lnTo>
                  <a:lnTo>
                    <a:pt x="482" y="368"/>
                  </a:lnTo>
                  <a:lnTo>
                    <a:pt x="340" y="454"/>
                  </a:lnTo>
                  <a:lnTo>
                    <a:pt x="255" y="397"/>
                  </a:lnTo>
                  <a:lnTo>
                    <a:pt x="227" y="425"/>
                  </a:lnTo>
                  <a:lnTo>
                    <a:pt x="198" y="397"/>
                  </a:lnTo>
                  <a:lnTo>
                    <a:pt x="142" y="42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746"/>
            <p:cNvSpPr>
              <a:spLocks/>
            </p:cNvSpPr>
            <p:nvPr/>
          </p:nvSpPr>
          <p:spPr bwMode="auto">
            <a:xfrm>
              <a:off x="2104" y="1748"/>
              <a:ext cx="1730" cy="1078"/>
            </a:xfrm>
            <a:custGeom>
              <a:avLst/>
              <a:gdLst>
                <a:gd name="T0" fmla="*/ 709 w 1730"/>
                <a:gd name="T1" fmla="*/ 993 h 1078"/>
                <a:gd name="T2" fmla="*/ 681 w 1730"/>
                <a:gd name="T3" fmla="*/ 936 h 1078"/>
                <a:gd name="T4" fmla="*/ 681 w 1730"/>
                <a:gd name="T5" fmla="*/ 879 h 1078"/>
                <a:gd name="T6" fmla="*/ 737 w 1730"/>
                <a:gd name="T7" fmla="*/ 907 h 1078"/>
                <a:gd name="T8" fmla="*/ 766 w 1730"/>
                <a:gd name="T9" fmla="*/ 907 h 1078"/>
                <a:gd name="T10" fmla="*/ 794 w 1730"/>
                <a:gd name="T11" fmla="*/ 907 h 1078"/>
                <a:gd name="T12" fmla="*/ 879 w 1730"/>
                <a:gd name="T13" fmla="*/ 936 h 1078"/>
                <a:gd name="T14" fmla="*/ 936 w 1730"/>
                <a:gd name="T15" fmla="*/ 879 h 1078"/>
                <a:gd name="T16" fmla="*/ 1134 w 1730"/>
                <a:gd name="T17" fmla="*/ 993 h 1078"/>
                <a:gd name="T18" fmla="*/ 1191 w 1730"/>
                <a:gd name="T19" fmla="*/ 964 h 1078"/>
                <a:gd name="T20" fmla="*/ 1248 w 1730"/>
                <a:gd name="T21" fmla="*/ 993 h 1078"/>
                <a:gd name="T22" fmla="*/ 1248 w 1730"/>
                <a:gd name="T23" fmla="*/ 936 h 1078"/>
                <a:gd name="T24" fmla="*/ 1333 w 1730"/>
                <a:gd name="T25" fmla="*/ 936 h 1078"/>
                <a:gd name="T26" fmla="*/ 1361 w 1730"/>
                <a:gd name="T27" fmla="*/ 964 h 1078"/>
                <a:gd name="T28" fmla="*/ 1503 w 1730"/>
                <a:gd name="T29" fmla="*/ 964 h 1078"/>
                <a:gd name="T30" fmla="*/ 1645 w 1730"/>
                <a:gd name="T31" fmla="*/ 1078 h 1078"/>
                <a:gd name="T32" fmla="*/ 1673 w 1730"/>
                <a:gd name="T33" fmla="*/ 1049 h 1078"/>
                <a:gd name="T34" fmla="*/ 1673 w 1730"/>
                <a:gd name="T35" fmla="*/ 1021 h 1078"/>
                <a:gd name="T36" fmla="*/ 1645 w 1730"/>
                <a:gd name="T37" fmla="*/ 964 h 1078"/>
                <a:gd name="T38" fmla="*/ 1673 w 1730"/>
                <a:gd name="T39" fmla="*/ 936 h 1078"/>
                <a:gd name="T40" fmla="*/ 1730 w 1730"/>
                <a:gd name="T41" fmla="*/ 964 h 1078"/>
                <a:gd name="T42" fmla="*/ 1701 w 1730"/>
                <a:gd name="T43" fmla="*/ 851 h 1078"/>
                <a:gd name="T44" fmla="*/ 1616 w 1730"/>
                <a:gd name="T45" fmla="*/ 794 h 1078"/>
                <a:gd name="T46" fmla="*/ 1588 w 1730"/>
                <a:gd name="T47" fmla="*/ 624 h 1078"/>
                <a:gd name="T48" fmla="*/ 1616 w 1730"/>
                <a:gd name="T49" fmla="*/ 567 h 1078"/>
                <a:gd name="T50" fmla="*/ 1559 w 1730"/>
                <a:gd name="T51" fmla="*/ 511 h 1078"/>
                <a:gd name="T52" fmla="*/ 1474 w 1730"/>
                <a:gd name="T53" fmla="*/ 539 h 1078"/>
                <a:gd name="T54" fmla="*/ 1333 w 1730"/>
                <a:gd name="T55" fmla="*/ 539 h 1078"/>
                <a:gd name="T56" fmla="*/ 1304 w 1730"/>
                <a:gd name="T57" fmla="*/ 397 h 1078"/>
                <a:gd name="T58" fmla="*/ 1333 w 1730"/>
                <a:gd name="T59" fmla="*/ 340 h 1078"/>
                <a:gd name="T60" fmla="*/ 1219 w 1730"/>
                <a:gd name="T61" fmla="*/ 227 h 1078"/>
                <a:gd name="T62" fmla="*/ 1219 w 1730"/>
                <a:gd name="T63" fmla="*/ 142 h 1078"/>
                <a:gd name="T64" fmla="*/ 1163 w 1730"/>
                <a:gd name="T65" fmla="*/ 114 h 1078"/>
                <a:gd name="T66" fmla="*/ 1078 w 1730"/>
                <a:gd name="T67" fmla="*/ 85 h 1078"/>
                <a:gd name="T68" fmla="*/ 1021 w 1730"/>
                <a:gd name="T69" fmla="*/ 29 h 1078"/>
                <a:gd name="T70" fmla="*/ 879 w 1730"/>
                <a:gd name="T71" fmla="*/ 0 h 1078"/>
                <a:gd name="T72" fmla="*/ 822 w 1730"/>
                <a:gd name="T73" fmla="*/ 142 h 1078"/>
                <a:gd name="T74" fmla="*/ 766 w 1730"/>
                <a:gd name="T75" fmla="*/ 142 h 1078"/>
                <a:gd name="T76" fmla="*/ 454 w 1730"/>
                <a:gd name="T77" fmla="*/ 227 h 1078"/>
                <a:gd name="T78" fmla="*/ 397 w 1730"/>
                <a:gd name="T79" fmla="*/ 312 h 1078"/>
                <a:gd name="T80" fmla="*/ 340 w 1730"/>
                <a:gd name="T81" fmla="*/ 255 h 1078"/>
                <a:gd name="T82" fmla="*/ 284 w 1730"/>
                <a:gd name="T83" fmla="*/ 340 h 1078"/>
                <a:gd name="T84" fmla="*/ 170 w 1730"/>
                <a:gd name="T85" fmla="*/ 284 h 1078"/>
                <a:gd name="T86" fmla="*/ 0 w 1730"/>
                <a:gd name="T87" fmla="*/ 369 h 1078"/>
                <a:gd name="T88" fmla="*/ 0 w 1730"/>
                <a:gd name="T89" fmla="*/ 426 h 1078"/>
                <a:gd name="T90" fmla="*/ 57 w 1730"/>
                <a:gd name="T91" fmla="*/ 511 h 1078"/>
                <a:gd name="T92" fmla="*/ 85 w 1730"/>
                <a:gd name="T93" fmla="*/ 511 h 1078"/>
                <a:gd name="T94" fmla="*/ 57 w 1730"/>
                <a:gd name="T95" fmla="*/ 596 h 1078"/>
                <a:gd name="T96" fmla="*/ 170 w 1730"/>
                <a:gd name="T97" fmla="*/ 596 h 1078"/>
                <a:gd name="T98" fmla="*/ 227 w 1730"/>
                <a:gd name="T99" fmla="*/ 652 h 1078"/>
                <a:gd name="T100" fmla="*/ 284 w 1730"/>
                <a:gd name="T101" fmla="*/ 652 h 1078"/>
                <a:gd name="T102" fmla="*/ 340 w 1730"/>
                <a:gd name="T103" fmla="*/ 624 h 1078"/>
                <a:gd name="T104" fmla="*/ 397 w 1730"/>
                <a:gd name="T105" fmla="*/ 652 h 1078"/>
                <a:gd name="T106" fmla="*/ 482 w 1730"/>
                <a:gd name="T107" fmla="*/ 794 h 1078"/>
                <a:gd name="T108" fmla="*/ 425 w 1730"/>
                <a:gd name="T109" fmla="*/ 879 h 1078"/>
                <a:gd name="T110" fmla="*/ 340 w 1730"/>
                <a:gd name="T111" fmla="*/ 907 h 1078"/>
                <a:gd name="T112" fmla="*/ 340 w 1730"/>
                <a:gd name="T113" fmla="*/ 964 h 1078"/>
                <a:gd name="T114" fmla="*/ 425 w 1730"/>
                <a:gd name="T115" fmla="*/ 1021 h 1078"/>
                <a:gd name="T116" fmla="*/ 454 w 1730"/>
                <a:gd name="T117" fmla="*/ 1078 h 1078"/>
                <a:gd name="T118" fmla="*/ 511 w 1730"/>
                <a:gd name="T119" fmla="*/ 1078 h 1078"/>
                <a:gd name="T120" fmla="*/ 567 w 1730"/>
                <a:gd name="T121" fmla="*/ 1049 h 1078"/>
                <a:gd name="T122" fmla="*/ 681 w 1730"/>
                <a:gd name="T123" fmla="*/ 1049 h 1078"/>
                <a:gd name="T124" fmla="*/ 709 w 1730"/>
                <a:gd name="T125" fmla="*/ 993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30" h="1078">
                  <a:moveTo>
                    <a:pt x="709" y="993"/>
                  </a:moveTo>
                  <a:lnTo>
                    <a:pt x="681" y="936"/>
                  </a:lnTo>
                  <a:lnTo>
                    <a:pt x="681" y="879"/>
                  </a:lnTo>
                  <a:lnTo>
                    <a:pt x="737" y="907"/>
                  </a:lnTo>
                  <a:lnTo>
                    <a:pt x="766" y="907"/>
                  </a:lnTo>
                  <a:lnTo>
                    <a:pt x="794" y="907"/>
                  </a:lnTo>
                  <a:lnTo>
                    <a:pt x="879" y="936"/>
                  </a:lnTo>
                  <a:lnTo>
                    <a:pt x="936" y="879"/>
                  </a:lnTo>
                  <a:lnTo>
                    <a:pt x="1134" y="993"/>
                  </a:lnTo>
                  <a:lnTo>
                    <a:pt x="1191" y="964"/>
                  </a:lnTo>
                  <a:lnTo>
                    <a:pt x="1248" y="993"/>
                  </a:lnTo>
                  <a:lnTo>
                    <a:pt x="1248" y="936"/>
                  </a:lnTo>
                  <a:lnTo>
                    <a:pt x="1333" y="936"/>
                  </a:lnTo>
                  <a:lnTo>
                    <a:pt x="1361" y="964"/>
                  </a:lnTo>
                  <a:lnTo>
                    <a:pt x="1503" y="964"/>
                  </a:lnTo>
                  <a:lnTo>
                    <a:pt x="1645" y="1078"/>
                  </a:lnTo>
                  <a:lnTo>
                    <a:pt x="1673" y="1049"/>
                  </a:lnTo>
                  <a:lnTo>
                    <a:pt x="1673" y="1021"/>
                  </a:lnTo>
                  <a:lnTo>
                    <a:pt x="1645" y="964"/>
                  </a:lnTo>
                  <a:lnTo>
                    <a:pt x="1673" y="936"/>
                  </a:lnTo>
                  <a:lnTo>
                    <a:pt x="1730" y="964"/>
                  </a:lnTo>
                  <a:lnTo>
                    <a:pt x="1701" y="851"/>
                  </a:lnTo>
                  <a:lnTo>
                    <a:pt x="1616" y="794"/>
                  </a:lnTo>
                  <a:lnTo>
                    <a:pt x="1588" y="624"/>
                  </a:lnTo>
                  <a:lnTo>
                    <a:pt x="1616" y="567"/>
                  </a:lnTo>
                  <a:lnTo>
                    <a:pt x="1559" y="511"/>
                  </a:lnTo>
                  <a:lnTo>
                    <a:pt x="1474" y="539"/>
                  </a:lnTo>
                  <a:lnTo>
                    <a:pt x="1333" y="539"/>
                  </a:lnTo>
                  <a:lnTo>
                    <a:pt x="1304" y="397"/>
                  </a:lnTo>
                  <a:lnTo>
                    <a:pt x="1333" y="340"/>
                  </a:lnTo>
                  <a:lnTo>
                    <a:pt x="1219" y="227"/>
                  </a:lnTo>
                  <a:lnTo>
                    <a:pt x="1219" y="142"/>
                  </a:lnTo>
                  <a:lnTo>
                    <a:pt x="1163" y="114"/>
                  </a:lnTo>
                  <a:lnTo>
                    <a:pt x="1078" y="85"/>
                  </a:lnTo>
                  <a:lnTo>
                    <a:pt x="1021" y="29"/>
                  </a:lnTo>
                  <a:lnTo>
                    <a:pt x="879" y="0"/>
                  </a:lnTo>
                  <a:lnTo>
                    <a:pt x="822" y="142"/>
                  </a:lnTo>
                  <a:lnTo>
                    <a:pt x="766" y="142"/>
                  </a:lnTo>
                  <a:lnTo>
                    <a:pt x="454" y="227"/>
                  </a:lnTo>
                  <a:lnTo>
                    <a:pt x="397" y="312"/>
                  </a:lnTo>
                  <a:lnTo>
                    <a:pt x="340" y="255"/>
                  </a:lnTo>
                  <a:lnTo>
                    <a:pt x="284" y="340"/>
                  </a:lnTo>
                  <a:lnTo>
                    <a:pt x="170" y="284"/>
                  </a:lnTo>
                  <a:lnTo>
                    <a:pt x="0" y="369"/>
                  </a:lnTo>
                  <a:lnTo>
                    <a:pt x="0" y="426"/>
                  </a:lnTo>
                  <a:lnTo>
                    <a:pt x="57" y="511"/>
                  </a:lnTo>
                  <a:lnTo>
                    <a:pt x="85" y="511"/>
                  </a:lnTo>
                  <a:lnTo>
                    <a:pt x="57" y="596"/>
                  </a:lnTo>
                  <a:lnTo>
                    <a:pt x="170" y="596"/>
                  </a:lnTo>
                  <a:lnTo>
                    <a:pt x="227" y="652"/>
                  </a:lnTo>
                  <a:lnTo>
                    <a:pt x="284" y="652"/>
                  </a:lnTo>
                  <a:lnTo>
                    <a:pt x="340" y="624"/>
                  </a:lnTo>
                  <a:lnTo>
                    <a:pt x="397" y="652"/>
                  </a:lnTo>
                  <a:lnTo>
                    <a:pt x="482" y="794"/>
                  </a:lnTo>
                  <a:lnTo>
                    <a:pt x="425" y="879"/>
                  </a:lnTo>
                  <a:lnTo>
                    <a:pt x="340" y="907"/>
                  </a:lnTo>
                  <a:lnTo>
                    <a:pt x="340" y="964"/>
                  </a:lnTo>
                  <a:lnTo>
                    <a:pt x="425" y="1021"/>
                  </a:lnTo>
                  <a:lnTo>
                    <a:pt x="454" y="1078"/>
                  </a:lnTo>
                  <a:lnTo>
                    <a:pt x="511" y="1078"/>
                  </a:lnTo>
                  <a:lnTo>
                    <a:pt x="567" y="1049"/>
                  </a:lnTo>
                  <a:lnTo>
                    <a:pt x="681" y="1049"/>
                  </a:lnTo>
                  <a:lnTo>
                    <a:pt x="709" y="99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Freeform 747"/>
            <p:cNvSpPr>
              <a:spLocks/>
            </p:cNvSpPr>
            <p:nvPr/>
          </p:nvSpPr>
          <p:spPr bwMode="auto">
            <a:xfrm>
              <a:off x="2303" y="2712"/>
              <a:ext cx="680" cy="907"/>
            </a:xfrm>
            <a:custGeom>
              <a:avLst/>
              <a:gdLst>
                <a:gd name="T0" fmla="*/ 340 w 680"/>
                <a:gd name="T1" fmla="*/ 907 h 907"/>
                <a:gd name="T2" fmla="*/ 368 w 680"/>
                <a:gd name="T3" fmla="*/ 851 h 907"/>
                <a:gd name="T4" fmla="*/ 340 w 680"/>
                <a:gd name="T5" fmla="*/ 794 h 907"/>
                <a:gd name="T6" fmla="*/ 397 w 680"/>
                <a:gd name="T7" fmla="*/ 681 h 907"/>
                <a:gd name="T8" fmla="*/ 368 w 680"/>
                <a:gd name="T9" fmla="*/ 624 h 907"/>
                <a:gd name="T10" fmla="*/ 312 w 680"/>
                <a:gd name="T11" fmla="*/ 595 h 907"/>
                <a:gd name="T12" fmla="*/ 340 w 680"/>
                <a:gd name="T13" fmla="*/ 539 h 907"/>
                <a:gd name="T14" fmla="*/ 312 w 680"/>
                <a:gd name="T15" fmla="*/ 454 h 907"/>
                <a:gd name="T16" fmla="*/ 368 w 680"/>
                <a:gd name="T17" fmla="*/ 340 h 907"/>
                <a:gd name="T18" fmla="*/ 397 w 680"/>
                <a:gd name="T19" fmla="*/ 340 h 907"/>
                <a:gd name="T20" fmla="*/ 425 w 680"/>
                <a:gd name="T21" fmla="*/ 312 h 907"/>
                <a:gd name="T22" fmla="*/ 482 w 680"/>
                <a:gd name="T23" fmla="*/ 340 h 907"/>
                <a:gd name="T24" fmla="*/ 595 w 680"/>
                <a:gd name="T25" fmla="*/ 255 h 907"/>
                <a:gd name="T26" fmla="*/ 652 w 680"/>
                <a:gd name="T27" fmla="*/ 255 h 907"/>
                <a:gd name="T28" fmla="*/ 680 w 680"/>
                <a:gd name="T29" fmla="*/ 227 h 907"/>
                <a:gd name="T30" fmla="*/ 680 w 680"/>
                <a:gd name="T31" fmla="*/ 170 h 907"/>
                <a:gd name="T32" fmla="*/ 652 w 680"/>
                <a:gd name="T33" fmla="*/ 85 h 907"/>
                <a:gd name="T34" fmla="*/ 567 w 680"/>
                <a:gd name="T35" fmla="*/ 85 h 907"/>
                <a:gd name="T36" fmla="*/ 510 w 680"/>
                <a:gd name="T37" fmla="*/ 29 h 907"/>
                <a:gd name="T38" fmla="*/ 482 w 680"/>
                <a:gd name="T39" fmla="*/ 85 h 907"/>
                <a:gd name="T40" fmla="*/ 368 w 680"/>
                <a:gd name="T41" fmla="*/ 85 h 907"/>
                <a:gd name="T42" fmla="*/ 312 w 680"/>
                <a:gd name="T43" fmla="*/ 114 h 907"/>
                <a:gd name="T44" fmla="*/ 255 w 680"/>
                <a:gd name="T45" fmla="*/ 114 h 907"/>
                <a:gd name="T46" fmla="*/ 226 w 680"/>
                <a:gd name="T47" fmla="*/ 57 h 907"/>
                <a:gd name="T48" fmla="*/ 141 w 680"/>
                <a:gd name="T49" fmla="*/ 0 h 907"/>
                <a:gd name="T50" fmla="*/ 113 w 680"/>
                <a:gd name="T51" fmla="*/ 29 h 907"/>
                <a:gd name="T52" fmla="*/ 85 w 680"/>
                <a:gd name="T53" fmla="*/ 85 h 907"/>
                <a:gd name="T54" fmla="*/ 141 w 680"/>
                <a:gd name="T55" fmla="*/ 114 h 907"/>
                <a:gd name="T56" fmla="*/ 141 w 680"/>
                <a:gd name="T57" fmla="*/ 170 h 907"/>
                <a:gd name="T58" fmla="*/ 113 w 680"/>
                <a:gd name="T59" fmla="*/ 227 h 907"/>
                <a:gd name="T60" fmla="*/ 170 w 680"/>
                <a:gd name="T61" fmla="*/ 284 h 907"/>
                <a:gd name="T62" fmla="*/ 113 w 680"/>
                <a:gd name="T63" fmla="*/ 340 h 907"/>
                <a:gd name="T64" fmla="*/ 28 w 680"/>
                <a:gd name="T65" fmla="*/ 255 h 907"/>
                <a:gd name="T66" fmla="*/ 0 w 680"/>
                <a:gd name="T67" fmla="*/ 284 h 907"/>
                <a:gd name="T68" fmla="*/ 0 w 680"/>
                <a:gd name="T69" fmla="*/ 397 h 907"/>
                <a:gd name="T70" fmla="*/ 56 w 680"/>
                <a:gd name="T71" fmla="*/ 482 h 907"/>
                <a:gd name="T72" fmla="*/ 28 w 680"/>
                <a:gd name="T73" fmla="*/ 652 h 907"/>
                <a:gd name="T74" fmla="*/ 85 w 680"/>
                <a:gd name="T75" fmla="*/ 681 h 907"/>
                <a:gd name="T76" fmla="*/ 56 w 680"/>
                <a:gd name="T77" fmla="*/ 737 h 907"/>
                <a:gd name="T78" fmla="*/ 28 w 680"/>
                <a:gd name="T79" fmla="*/ 794 h 907"/>
                <a:gd name="T80" fmla="*/ 28 w 680"/>
                <a:gd name="T81" fmla="*/ 879 h 907"/>
                <a:gd name="T82" fmla="*/ 141 w 680"/>
                <a:gd name="T83" fmla="*/ 851 h 907"/>
                <a:gd name="T84" fmla="*/ 226 w 680"/>
                <a:gd name="T85" fmla="*/ 851 h 907"/>
                <a:gd name="T86" fmla="*/ 255 w 680"/>
                <a:gd name="T87" fmla="*/ 907 h 907"/>
                <a:gd name="T88" fmla="*/ 312 w 680"/>
                <a:gd name="T89" fmla="*/ 879 h 907"/>
                <a:gd name="T90" fmla="*/ 340 w 680"/>
                <a:gd name="T9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80" h="907">
                  <a:moveTo>
                    <a:pt x="340" y="907"/>
                  </a:moveTo>
                  <a:lnTo>
                    <a:pt x="368" y="851"/>
                  </a:lnTo>
                  <a:lnTo>
                    <a:pt x="340" y="794"/>
                  </a:lnTo>
                  <a:lnTo>
                    <a:pt x="397" y="681"/>
                  </a:lnTo>
                  <a:lnTo>
                    <a:pt x="368" y="624"/>
                  </a:lnTo>
                  <a:lnTo>
                    <a:pt x="312" y="595"/>
                  </a:lnTo>
                  <a:lnTo>
                    <a:pt x="340" y="539"/>
                  </a:lnTo>
                  <a:lnTo>
                    <a:pt x="312" y="454"/>
                  </a:lnTo>
                  <a:lnTo>
                    <a:pt x="368" y="340"/>
                  </a:lnTo>
                  <a:lnTo>
                    <a:pt x="397" y="340"/>
                  </a:lnTo>
                  <a:lnTo>
                    <a:pt x="425" y="312"/>
                  </a:lnTo>
                  <a:lnTo>
                    <a:pt x="482" y="340"/>
                  </a:lnTo>
                  <a:lnTo>
                    <a:pt x="595" y="255"/>
                  </a:lnTo>
                  <a:lnTo>
                    <a:pt x="652" y="255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652" y="85"/>
                  </a:lnTo>
                  <a:lnTo>
                    <a:pt x="567" y="85"/>
                  </a:lnTo>
                  <a:lnTo>
                    <a:pt x="510" y="29"/>
                  </a:lnTo>
                  <a:lnTo>
                    <a:pt x="482" y="85"/>
                  </a:lnTo>
                  <a:lnTo>
                    <a:pt x="368" y="85"/>
                  </a:lnTo>
                  <a:lnTo>
                    <a:pt x="312" y="114"/>
                  </a:lnTo>
                  <a:lnTo>
                    <a:pt x="255" y="114"/>
                  </a:lnTo>
                  <a:lnTo>
                    <a:pt x="226" y="57"/>
                  </a:lnTo>
                  <a:lnTo>
                    <a:pt x="141" y="0"/>
                  </a:lnTo>
                  <a:lnTo>
                    <a:pt x="113" y="29"/>
                  </a:lnTo>
                  <a:lnTo>
                    <a:pt x="85" y="85"/>
                  </a:lnTo>
                  <a:lnTo>
                    <a:pt x="141" y="114"/>
                  </a:lnTo>
                  <a:lnTo>
                    <a:pt x="141" y="170"/>
                  </a:lnTo>
                  <a:lnTo>
                    <a:pt x="113" y="227"/>
                  </a:lnTo>
                  <a:lnTo>
                    <a:pt x="170" y="284"/>
                  </a:lnTo>
                  <a:lnTo>
                    <a:pt x="113" y="340"/>
                  </a:lnTo>
                  <a:lnTo>
                    <a:pt x="28" y="255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56" y="482"/>
                  </a:lnTo>
                  <a:lnTo>
                    <a:pt x="28" y="652"/>
                  </a:lnTo>
                  <a:lnTo>
                    <a:pt x="85" y="681"/>
                  </a:lnTo>
                  <a:lnTo>
                    <a:pt x="56" y="737"/>
                  </a:lnTo>
                  <a:lnTo>
                    <a:pt x="28" y="794"/>
                  </a:lnTo>
                  <a:lnTo>
                    <a:pt x="28" y="879"/>
                  </a:lnTo>
                  <a:lnTo>
                    <a:pt x="141" y="851"/>
                  </a:lnTo>
                  <a:lnTo>
                    <a:pt x="226" y="851"/>
                  </a:lnTo>
                  <a:lnTo>
                    <a:pt x="255" y="907"/>
                  </a:lnTo>
                  <a:lnTo>
                    <a:pt x="312" y="879"/>
                  </a:lnTo>
                  <a:lnTo>
                    <a:pt x="340" y="90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Freeform 749"/>
            <p:cNvSpPr>
              <a:spLocks/>
            </p:cNvSpPr>
            <p:nvPr/>
          </p:nvSpPr>
          <p:spPr bwMode="auto">
            <a:xfrm>
              <a:off x="2161" y="2344"/>
              <a:ext cx="425" cy="453"/>
            </a:xfrm>
            <a:custGeom>
              <a:avLst/>
              <a:gdLst>
                <a:gd name="T0" fmla="*/ 0 w 425"/>
                <a:gd name="T1" fmla="*/ 0 h 453"/>
                <a:gd name="T2" fmla="*/ 113 w 425"/>
                <a:gd name="T3" fmla="*/ 0 h 453"/>
                <a:gd name="T4" fmla="*/ 170 w 425"/>
                <a:gd name="T5" fmla="*/ 56 h 453"/>
                <a:gd name="T6" fmla="*/ 227 w 425"/>
                <a:gd name="T7" fmla="*/ 56 h 453"/>
                <a:gd name="T8" fmla="*/ 283 w 425"/>
                <a:gd name="T9" fmla="*/ 28 h 453"/>
                <a:gd name="T10" fmla="*/ 340 w 425"/>
                <a:gd name="T11" fmla="*/ 56 h 453"/>
                <a:gd name="T12" fmla="*/ 425 w 425"/>
                <a:gd name="T13" fmla="*/ 198 h 453"/>
                <a:gd name="T14" fmla="*/ 368 w 425"/>
                <a:gd name="T15" fmla="*/ 283 h 453"/>
                <a:gd name="T16" fmla="*/ 283 w 425"/>
                <a:gd name="T17" fmla="*/ 311 h 453"/>
                <a:gd name="T18" fmla="*/ 283 w 425"/>
                <a:gd name="T19" fmla="*/ 368 h 453"/>
                <a:gd name="T20" fmla="*/ 255 w 425"/>
                <a:gd name="T21" fmla="*/ 397 h 453"/>
                <a:gd name="T22" fmla="*/ 227 w 425"/>
                <a:gd name="T23" fmla="*/ 453 h 453"/>
                <a:gd name="T24" fmla="*/ 170 w 425"/>
                <a:gd name="T25" fmla="*/ 397 h 453"/>
                <a:gd name="T26" fmla="*/ 113 w 425"/>
                <a:gd name="T27" fmla="*/ 368 h 453"/>
                <a:gd name="T28" fmla="*/ 113 w 425"/>
                <a:gd name="T29" fmla="*/ 311 h 453"/>
                <a:gd name="T30" fmla="*/ 57 w 425"/>
                <a:gd name="T31" fmla="*/ 283 h 453"/>
                <a:gd name="T32" fmla="*/ 57 w 425"/>
                <a:gd name="T33" fmla="*/ 226 h 453"/>
                <a:gd name="T34" fmla="*/ 0 w 425"/>
                <a:gd name="T35" fmla="*/ 170 h 453"/>
                <a:gd name="T36" fmla="*/ 28 w 425"/>
                <a:gd name="T37" fmla="*/ 113 h 453"/>
                <a:gd name="T38" fmla="*/ 0 w 425"/>
                <a:gd name="T3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5" h="453">
                  <a:moveTo>
                    <a:pt x="0" y="0"/>
                  </a:moveTo>
                  <a:lnTo>
                    <a:pt x="113" y="0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83" y="28"/>
                  </a:lnTo>
                  <a:lnTo>
                    <a:pt x="340" y="56"/>
                  </a:lnTo>
                  <a:lnTo>
                    <a:pt x="425" y="198"/>
                  </a:lnTo>
                  <a:lnTo>
                    <a:pt x="368" y="283"/>
                  </a:lnTo>
                  <a:lnTo>
                    <a:pt x="283" y="311"/>
                  </a:lnTo>
                  <a:lnTo>
                    <a:pt x="283" y="368"/>
                  </a:lnTo>
                  <a:lnTo>
                    <a:pt x="255" y="397"/>
                  </a:lnTo>
                  <a:lnTo>
                    <a:pt x="227" y="453"/>
                  </a:lnTo>
                  <a:lnTo>
                    <a:pt x="170" y="397"/>
                  </a:lnTo>
                  <a:lnTo>
                    <a:pt x="113" y="368"/>
                  </a:lnTo>
                  <a:lnTo>
                    <a:pt x="113" y="311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0" y="170"/>
                  </a:lnTo>
                  <a:lnTo>
                    <a:pt x="28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Freeform 750"/>
            <p:cNvSpPr>
              <a:spLocks/>
            </p:cNvSpPr>
            <p:nvPr/>
          </p:nvSpPr>
          <p:spPr bwMode="auto">
            <a:xfrm>
              <a:off x="1594" y="2344"/>
              <a:ext cx="879" cy="1360"/>
            </a:xfrm>
            <a:custGeom>
              <a:avLst/>
              <a:gdLst>
                <a:gd name="T0" fmla="*/ 737 w 879"/>
                <a:gd name="T1" fmla="*/ 1247 h 1360"/>
                <a:gd name="T2" fmla="*/ 737 w 879"/>
                <a:gd name="T3" fmla="*/ 1162 h 1360"/>
                <a:gd name="T4" fmla="*/ 794 w 879"/>
                <a:gd name="T5" fmla="*/ 1049 h 1360"/>
                <a:gd name="T6" fmla="*/ 737 w 879"/>
                <a:gd name="T7" fmla="*/ 1020 h 1360"/>
                <a:gd name="T8" fmla="*/ 765 w 879"/>
                <a:gd name="T9" fmla="*/ 850 h 1360"/>
                <a:gd name="T10" fmla="*/ 709 w 879"/>
                <a:gd name="T11" fmla="*/ 765 h 1360"/>
                <a:gd name="T12" fmla="*/ 709 w 879"/>
                <a:gd name="T13" fmla="*/ 652 h 1360"/>
                <a:gd name="T14" fmla="*/ 737 w 879"/>
                <a:gd name="T15" fmla="*/ 623 h 1360"/>
                <a:gd name="T16" fmla="*/ 822 w 879"/>
                <a:gd name="T17" fmla="*/ 708 h 1360"/>
                <a:gd name="T18" fmla="*/ 879 w 879"/>
                <a:gd name="T19" fmla="*/ 652 h 1360"/>
                <a:gd name="T20" fmla="*/ 822 w 879"/>
                <a:gd name="T21" fmla="*/ 595 h 1360"/>
                <a:gd name="T22" fmla="*/ 850 w 879"/>
                <a:gd name="T23" fmla="*/ 538 h 1360"/>
                <a:gd name="T24" fmla="*/ 850 w 879"/>
                <a:gd name="T25" fmla="*/ 482 h 1360"/>
                <a:gd name="T26" fmla="*/ 794 w 879"/>
                <a:gd name="T27" fmla="*/ 453 h 1360"/>
                <a:gd name="T28" fmla="*/ 737 w 879"/>
                <a:gd name="T29" fmla="*/ 397 h 1360"/>
                <a:gd name="T30" fmla="*/ 680 w 879"/>
                <a:gd name="T31" fmla="*/ 368 h 1360"/>
                <a:gd name="T32" fmla="*/ 680 w 879"/>
                <a:gd name="T33" fmla="*/ 311 h 1360"/>
                <a:gd name="T34" fmla="*/ 624 w 879"/>
                <a:gd name="T35" fmla="*/ 283 h 1360"/>
                <a:gd name="T36" fmla="*/ 624 w 879"/>
                <a:gd name="T37" fmla="*/ 226 h 1360"/>
                <a:gd name="T38" fmla="*/ 567 w 879"/>
                <a:gd name="T39" fmla="*/ 170 h 1360"/>
                <a:gd name="T40" fmla="*/ 595 w 879"/>
                <a:gd name="T41" fmla="*/ 113 h 1360"/>
                <a:gd name="T42" fmla="*/ 567 w 879"/>
                <a:gd name="T43" fmla="*/ 0 h 1360"/>
                <a:gd name="T44" fmla="*/ 397 w 879"/>
                <a:gd name="T45" fmla="*/ 56 h 1360"/>
                <a:gd name="T46" fmla="*/ 368 w 879"/>
                <a:gd name="T47" fmla="*/ 28 h 1360"/>
                <a:gd name="T48" fmla="*/ 255 w 879"/>
                <a:gd name="T49" fmla="*/ 85 h 1360"/>
                <a:gd name="T50" fmla="*/ 255 w 879"/>
                <a:gd name="T51" fmla="*/ 198 h 1360"/>
                <a:gd name="T52" fmla="*/ 170 w 879"/>
                <a:gd name="T53" fmla="*/ 226 h 1360"/>
                <a:gd name="T54" fmla="*/ 170 w 879"/>
                <a:gd name="T55" fmla="*/ 283 h 1360"/>
                <a:gd name="T56" fmla="*/ 113 w 879"/>
                <a:gd name="T57" fmla="*/ 311 h 1360"/>
                <a:gd name="T58" fmla="*/ 85 w 879"/>
                <a:gd name="T59" fmla="*/ 425 h 1360"/>
                <a:gd name="T60" fmla="*/ 142 w 879"/>
                <a:gd name="T61" fmla="*/ 482 h 1360"/>
                <a:gd name="T62" fmla="*/ 142 w 879"/>
                <a:gd name="T63" fmla="*/ 510 h 1360"/>
                <a:gd name="T64" fmla="*/ 57 w 879"/>
                <a:gd name="T65" fmla="*/ 595 h 1360"/>
                <a:gd name="T66" fmla="*/ 57 w 879"/>
                <a:gd name="T67" fmla="*/ 652 h 1360"/>
                <a:gd name="T68" fmla="*/ 28 w 879"/>
                <a:gd name="T69" fmla="*/ 708 h 1360"/>
                <a:gd name="T70" fmla="*/ 28 w 879"/>
                <a:gd name="T71" fmla="*/ 793 h 1360"/>
                <a:gd name="T72" fmla="*/ 0 w 879"/>
                <a:gd name="T73" fmla="*/ 878 h 1360"/>
                <a:gd name="T74" fmla="*/ 28 w 879"/>
                <a:gd name="T75" fmla="*/ 907 h 1360"/>
                <a:gd name="T76" fmla="*/ 28 w 879"/>
                <a:gd name="T77" fmla="*/ 1190 h 1360"/>
                <a:gd name="T78" fmla="*/ 85 w 879"/>
                <a:gd name="T79" fmla="*/ 1190 h 1360"/>
                <a:gd name="T80" fmla="*/ 198 w 879"/>
                <a:gd name="T81" fmla="*/ 1247 h 1360"/>
                <a:gd name="T82" fmla="*/ 283 w 879"/>
                <a:gd name="T83" fmla="*/ 1275 h 1360"/>
                <a:gd name="T84" fmla="*/ 283 w 879"/>
                <a:gd name="T85" fmla="*/ 1332 h 1360"/>
                <a:gd name="T86" fmla="*/ 368 w 879"/>
                <a:gd name="T87" fmla="*/ 1360 h 1360"/>
                <a:gd name="T88" fmla="*/ 397 w 879"/>
                <a:gd name="T89" fmla="*/ 1275 h 1360"/>
                <a:gd name="T90" fmla="*/ 482 w 879"/>
                <a:gd name="T91" fmla="*/ 1275 h 1360"/>
                <a:gd name="T92" fmla="*/ 567 w 879"/>
                <a:gd name="T93" fmla="*/ 1332 h 1360"/>
                <a:gd name="T94" fmla="*/ 624 w 879"/>
                <a:gd name="T95" fmla="*/ 1332 h 1360"/>
                <a:gd name="T96" fmla="*/ 652 w 879"/>
                <a:gd name="T97" fmla="*/ 1275 h 1360"/>
                <a:gd name="T98" fmla="*/ 737 w 879"/>
                <a:gd name="T99" fmla="*/ 1247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9" h="1360">
                  <a:moveTo>
                    <a:pt x="737" y="1247"/>
                  </a:moveTo>
                  <a:lnTo>
                    <a:pt x="737" y="1162"/>
                  </a:lnTo>
                  <a:lnTo>
                    <a:pt x="794" y="1049"/>
                  </a:lnTo>
                  <a:lnTo>
                    <a:pt x="737" y="1020"/>
                  </a:lnTo>
                  <a:lnTo>
                    <a:pt x="765" y="850"/>
                  </a:lnTo>
                  <a:lnTo>
                    <a:pt x="709" y="765"/>
                  </a:lnTo>
                  <a:lnTo>
                    <a:pt x="709" y="652"/>
                  </a:lnTo>
                  <a:lnTo>
                    <a:pt x="737" y="623"/>
                  </a:lnTo>
                  <a:lnTo>
                    <a:pt x="822" y="708"/>
                  </a:lnTo>
                  <a:lnTo>
                    <a:pt x="879" y="652"/>
                  </a:lnTo>
                  <a:lnTo>
                    <a:pt x="822" y="595"/>
                  </a:lnTo>
                  <a:lnTo>
                    <a:pt x="850" y="538"/>
                  </a:lnTo>
                  <a:lnTo>
                    <a:pt x="850" y="482"/>
                  </a:lnTo>
                  <a:lnTo>
                    <a:pt x="794" y="453"/>
                  </a:lnTo>
                  <a:lnTo>
                    <a:pt x="737" y="397"/>
                  </a:lnTo>
                  <a:lnTo>
                    <a:pt x="680" y="368"/>
                  </a:lnTo>
                  <a:lnTo>
                    <a:pt x="680" y="311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567" y="170"/>
                  </a:lnTo>
                  <a:lnTo>
                    <a:pt x="595" y="113"/>
                  </a:lnTo>
                  <a:lnTo>
                    <a:pt x="567" y="0"/>
                  </a:lnTo>
                  <a:lnTo>
                    <a:pt x="397" y="56"/>
                  </a:lnTo>
                  <a:lnTo>
                    <a:pt x="368" y="28"/>
                  </a:lnTo>
                  <a:lnTo>
                    <a:pt x="255" y="85"/>
                  </a:lnTo>
                  <a:lnTo>
                    <a:pt x="255" y="198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3" y="311"/>
                  </a:lnTo>
                  <a:lnTo>
                    <a:pt x="85" y="425"/>
                  </a:lnTo>
                  <a:lnTo>
                    <a:pt x="142" y="482"/>
                  </a:lnTo>
                  <a:lnTo>
                    <a:pt x="142" y="510"/>
                  </a:lnTo>
                  <a:lnTo>
                    <a:pt x="57" y="595"/>
                  </a:lnTo>
                  <a:lnTo>
                    <a:pt x="57" y="652"/>
                  </a:lnTo>
                  <a:lnTo>
                    <a:pt x="28" y="708"/>
                  </a:lnTo>
                  <a:lnTo>
                    <a:pt x="28" y="793"/>
                  </a:lnTo>
                  <a:lnTo>
                    <a:pt x="0" y="878"/>
                  </a:lnTo>
                  <a:lnTo>
                    <a:pt x="28" y="907"/>
                  </a:lnTo>
                  <a:lnTo>
                    <a:pt x="28" y="1190"/>
                  </a:lnTo>
                  <a:lnTo>
                    <a:pt x="85" y="1190"/>
                  </a:lnTo>
                  <a:lnTo>
                    <a:pt x="198" y="1247"/>
                  </a:lnTo>
                  <a:lnTo>
                    <a:pt x="283" y="1275"/>
                  </a:lnTo>
                  <a:lnTo>
                    <a:pt x="283" y="1332"/>
                  </a:lnTo>
                  <a:lnTo>
                    <a:pt x="368" y="1360"/>
                  </a:lnTo>
                  <a:lnTo>
                    <a:pt x="397" y="1275"/>
                  </a:lnTo>
                  <a:lnTo>
                    <a:pt x="482" y="1275"/>
                  </a:lnTo>
                  <a:lnTo>
                    <a:pt x="567" y="1332"/>
                  </a:lnTo>
                  <a:lnTo>
                    <a:pt x="624" y="1332"/>
                  </a:lnTo>
                  <a:lnTo>
                    <a:pt x="652" y="1275"/>
                  </a:lnTo>
                  <a:lnTo>
                    <a:pt x="737" y="124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6" name="グループ化 75"/>
          <p:cNvGrpSpPr/>
          <p:nvPr/>
        </p:nvGrpSpPr>
        <p:grpSpPr>
          <a:xfrm>
            <a:off x="2750611" y="1946375"/>
            <a:ext cx="8672135" cy="6921301"/>
            <a:chOff x="2750611" y="1946375"/>
            <a:chExt cx="8672135" cy="6921301"/>
          </a:xfrm>
        </p:grpSpPr>
        <p:sp>
          <p:nvSpPr>
            <p:cNvPr id="77" name="正方形/長方形 76"/>
            <p:cNvSpPr/>
            <p:nvPr/>
          </p:nvSpPr>
          <p:spPr>
            <a:xfrm>
              <a:off x="7219376" y="550396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前橋市</a:t>
              </a: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5433225" y="561931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高崎市</a:t>
              </a: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8691899" y="52564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桐生市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7537230" y="632449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伊勢崎市</a:t>
              </a: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7840663" y="347672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沼田市</a:t>
              </a: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4088987" y="700584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下仁田町</a:t>
              </a: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4789602" y="4630640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東吾妻町</a:t>
              </a: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6975476" y="388283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昭和村</a:t>
              </a: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6175736" y="1970461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みなかみ町</a:t>
              </a: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10680235" y="72121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板倉町</a:t>
              </a: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9385075" y="682281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邑楽町</a:t>
              </a: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8745359" y="70073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大泉町</a:t>
              </a: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8920845" y="737945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千代田町</a:t>
              </a: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9877769" y="75248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明和町</a:t>
              </a:r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8213848" y="194637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片品村</a:t>
              </a:r>
            </a:p>
          </p:txBody>
        </p:sp>
        <p:sp>
          <p:nvSpPr>
            <p:cNvPr id="129" name="正方形/長方形 128"/>
            <p:cNvSpPr/>
            <p:nvPr/>
          </p:nvSpPr>
          <p:spPr>
            <a:xfrm>
              <a:off x="3396676" y="38692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草津町</a:t>
              </a:r>
            </a:p>
          </p:txBody>
        </p:sp>
        <p:sp>
          <p:nvSpPr>
            <p:cNvPr id="130" name="正方形/長方形 129"/>
            <p:cNvSpPr/>
            <p:nvPr/>
          </p:nvSpPr>
          <p:spPr>
            <a:xfrm>
              <a:off x="2750611" y="479727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嬬恋村</a:t>
              </a:r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5635625" y="73659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甘楽町</a:t>
              </a: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4196113" y="345211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中之条町</a:t>
              </a: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7165975" y="66792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玉村町</a:t>
              </a: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7199532" y="291395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川場村</a:t>
              </a: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5897564" y="37910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高山村</a:t>
              </a: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4147241" y="772636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南牧村</a:t>
              </a:r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3492729" y="490354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長野原町</a:t>
              </a: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4709694" y="62485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安中市</a:t>
              </a:r>
            </a:p>
          </p:txBody>
        </p:sp>
        <p:sp>
          <p:nvSpPr>
            <p:cNvPr id="139" name="正方形/長方形 138"/>
            <p:cNvSpPr/>
            <p:nvPr/>
          </p:nvSpPr>
          <p:spPr>
            <a:xfrm>
              <a:off x="8665015" y="654054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太田市</a:t>
              </a: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6345457" y="46850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渋川市</a:t>
              </a: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4358701" y="85598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上野村</a:t>
              </a:r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5399307" y="811222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神流町</a:t>
              </a:r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6624719" y="525641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吉岡町</a:t>
              </a:r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5768079" y="52785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榛東村</a:t>
              </a:r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8827872" y="425946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みどり市</a:t>
              </a:r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5308820" y="689001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富岡市</a:t>
              </a:r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6310313" y="763372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藤岡市</a:t>
              </a:r>
            </a:p>
          </p:txBody>
        </p:sp>
        <p:sp>
          <p:nvSpPr>
            <p:cNvPr id="148" name="正方形/長方形 147"/>
            <p:cNvSpPr/>
            <p:nvPr/>
          </p:nvSpPr>
          <p:spPr>
            <a:xfrm>
              <a:off x="10023914" y="693192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館林市</a:t>
              </a:r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7942043" y="464512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桐生市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530475" y="254000"/>
            <a:ext cx="8892271" cy="9137650"/>
            <a:chOff x="2530475" y="254000"/>
            <a:chExt cx="8892271" cy="9137650"/>
          </a:xfrm>
        </p:grpSpPr>
        <p:grpSp>
          <p:nvGrpSpPr>
            <p:cNvPr id="10991" name="Group 751"/>
            <p:cNvGrpSpPr>
              <a:grpSpLocks/>
            </p:cNvGrpSpPr>
            <p:nvPr/>
          </p:nvGrpSpPr>
          <p:grpSpPr bwMode="auto">
            <a:xfrm>
              <a:off x="2530475" y="254000"/>
              <a:ext cx="8640763" cy="9137650"/>
              <a:chOff x="1594" y="160"/>
              <a:chExt cx="5443" cy="5756"/>
            </a:xfrm>
          </p:grpSpPr>
          <p:sp>
            <p:nvSpPr>
              <p:cNvPr id="10948" name="Freeform 708"/>
              <p:cNvSpPr>
                <a:spLocks/>
              </p:cNvSpPr>
              <p:nvPr/>
            </p:nvSpPr>
            <p:spPr bwMode="auto">
              <a:xfrm>
                <a:off x="3266" y="160"/>
                <a:ext cx="1786" cy="2210"/>
              </a:xfrm>
              <a:custGeom>
                <a:avLst/>
                <a:gdLst>
                  <a:gd name="T0" fmla="*/ 1332 w 1786"/>
                  <a:gd name="T1" fmla="*/ 170 h 2211"/>
                  <a:gd name="T2" fmla="*/ 1105 w 1786"/>
                  <a:gd name="T3" fmla="*/ 368 h 2211"/>
                  <a:gd name="T4" fmla="*/ 935 w 1786"/>
                  <a:gd name="T5" fmla="*/ 425 h 2211"/>
                  <a:gd name="T6" fmla="*/ 737 w 1786"/>
                  <a:gd name="T7" fmla="*/ 567 h 2211"/>
                  <a:gd name="T8" fmla="*/ 822 w 1786"/>
                  <a:gd name="T9" fmla="*/ 737 h 2211"/>
                  <a:gd name="T10" fmla="*/ 850 w 1786"/>
                  <a:gd name="T11" fmla="*/ 822 h 2211"/>
                  <a:gd name="T12" fmla="*/ 793 w 1786"/>
                  <a:gd name="T13" fmla="*/ 907 h 2211"/>
                  <a:gd name="T14" fmla="*/ 652 w 1786"/>
                  <a:gd name="T15" fmla="*/ 879 h 2211"/>
                  <a:gd name="T16" fmla="*/ 595 w 1786"/>
                  <a:gd name="T17" fmla="*/ 1049 h 2211"/>
                  <a:gd name="T18" fmla="*/ 623 w 1786"/>
                  <a:gd name="T19" fmla="*/ 1190 h 2211"/>
                  <a:gd name="T20" fmla="*/ 396 w 1786"/>
                  <a:gd name="T21" fmla="*/ 1219 h 2211"/>
                  <a:gd name="T22" fmla="*/ 311 w 1786"/>
                  <a:gd name="T23" fmla="*/ 1332 h 2211"/>
                  <a:gd name="T24" fmla="*/ 141 w 1786"/>
                  <a:gd name="T25" fmla="*/ 1304 h 2211"/>
                  <a:gd name="T26" fmla="*/ 170 w 1786"/>
                  <a:gd name="T27" fmla="*/ 1531 h 2211"/>
                  <a:gd name="T28" fmla="*/ 85 w 1786"/>
                  <a:gd name="T29" fmla="*/ 1559 h 2211"/>
                  <a:gd name="T30" fmla="*/ 0 w 1786"/>
                  <a:gd name="T31" fmla="*/ 1701 h 2211"/>
                  <a:gd name="T32" fmla="*/ 56 w 1786"/>
                  <a:gd name="T33" fmla="*/ 1814 h 2211"/>
                  <a:gd name="T34" fmla="*/ 141 w 1786"/>
                  <a:gd name="T35" fmla="*/ 1984 h 2211"/>
                  <a:gd name="T36" fmla="*/ 311 w 1786"/>
                  <a:gd name="T37" fmla="*/ 2126 h 2211"/>
                  <a:gd name="T38" fmla="*/ 453 w 1786"/>
                  <a:gd name="T39" fmla="*/ 2154 h 2211"/>
                  <a:gd name="T40" fmla="*/ 652 w 1786"/>
                  <a:gd name="T41" fmla="*/ 2126 h 2211"/>
                  <a:gd name="T42" fmla="*/ 765 w 1786"/>
                  <a:gd name="T43" fmla="*/ 2154 h 2211"/>
                  <a:gd name="T44" fmla="*/ 878 w 1786"/>
                  <a:gd name="T45" fmla="*/ 2211 h 2211"/>
                  <a:gd name="T46" fmla="*/ 992 w 1786"/>
                  <a:gd name="T47" fmla="*/ 2126 h 2211"/>
                  <a:gd name="T48" fmla="*/ 992 w 1786"/>
                  <a:gd name="T49" fmla="*/ 1757 h 2211"/>
                  <a:gd name="T50" fmla="*/ 1020 w 1786"/>
                  <a:gd name="T51" fmla="*/ 1672 h 2211"/>
                  <a:gd name="T52" fmla="*/ 1020 w 1786"/>
                  <a:gd name="T53" fmla="*/ 1559 h 2211"/>
                  <a:gd name="T54" fmla="*/ 1219 w 1786"/>
                  <a:gd name="T55" fmla="*/ 1446 h 2211"/>
                  <a:gd name="T56" fmla="*/ 1445 w 1786"/>
                  <a:gd name="T57" fmla="*/ 1417 h 2211"/>
                  <a:gd name="T58" fmla="*/ 1502 w 1786"/>
                  <a:gd name="T59" fmla="*/ 1389 h 2211"/>
                  <a:gd name="T60" fmla="*/ 1615 w 1786"/>
                  <a:gd name="T61" fmla="*/ 1219 h 2211"/>
                  <a:gd name="T62" fmla="*/ 1786 w 1786"/>
                  <a:gd name="T63" fmla="*/ 1190 h 2211"/>
                  <a:gd name="T64" fmla="*/ 1644 w 1786"/>
                  <a:gd name="T65" fmla="*/ 1020 h 2211"/>
                  <a:gd name="T66" fmla="*/ 1672 w 1786"/>
                  <a:gd name="T67" fmla="*/ 907 h 2211"/>
                  <a:gd name="T68" fmla="*/ 1672 w 1786"/>
                  <a:gd name="T69" fmla="*/ 708 h 2211"/>
                  <a:gd name="T70" fmla="*/ 1644 w 1786"/>
                  <a:gd name="T71" fmla="*/ 538 h 2211"/>
                  <a:gd name="T72" fmla="*/ 1701 w 1786"/>
                  <a:gd name="T73" fmla="*/ 368 h 2211"/>
                  <a:gd name="T74" fmla="*/ 1559 w 1786"/>
                  <a:gd name="T75" fmla="*/ 255 h 2211"/>
                  <a:gd name="T76" fmla="*/ 1332 w 1786"/>
                  <a:gd name="T77" fmla="*/ 0 h 2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86" h="2211">
                    <a:moveTo>
                      <a:pt x="1332" y="0"/>
                    </a:moveTo>
                    <a:lnTo>
                      <a:pt x="1332" y="170"/>
                    </a:lnTo>
                    <a:lnTo>
                      <a:pt x="1247" y="255"/>
                    </a:lnTo>
                    <a:lnTo>
                      <a:pt x="1105" y="368"/>
                    </a:lnTo>
                    <a:lnTo>
                      <a:pt x="992" y="368"/>
                    </a:lnTo>
                    <a:lnTo>
                      <a:pt x="935" y="425"/>
                    </a:lnTo>
                    <a:lnTo>
                      <a:pt x="793" y="397"/>
                    </a:lnTo>
                    <a:lnTo>
                      <a:pt x="737" y="567"/>
                    </a:lnTo>
                    <a:lnTo>
                      <a:pt x="765" y="708"/>
                    </a:lnTo>
                    <a:lnTo>
                      <a:pt x="822" y="737"/>
                    </a:lnTo>
                    <a:lnTo>
                      <a:pt x="793" y="793"/>
                    </a:lnTo>
                    <a:lnTo>
                      <a:pt x="850" y="822"/>
                    </a:lnTo>
                    <a:lnTo>
                      <a:pt x="850" y="879"/>
                    </a:lnTo>
                    <a:lnTo>
                      <a:pt x="793" y="907"/>
                    </a:lnTo>
                    <a:lnTo>
                      <a:pt x="765" y="879"/>
                    </a:lnTo>
                    <a:lnTo>
                      <a:pt x="652" y="879"/>
                    </a:lnTo>
                    <a:lnTo>
                      <a:pt x="567" y="964"/>
                    </a:lnTo>
                    <a:lnTo>
                      <a:pt x="595" y="1049"/>
                    </a:lnTo>
                    <a:lnTo>
                      <a:pt x="567" y="1105"/>
                    </a:lnTo>
                    <a:lnTo>
                      <a:pt x="623" y="1190"/>
                    </a:lnTo>
                    <a:lnTo>
                      <a:pt x="538" y="1219"/>
                    </a:lnTo>
                    <a:lnTo>
                      <a:pt x="396" y="1219"/>
                    </a:lnTo>
                    <a:lnTo>
                      <a:pt x="396" y="1275"/>
                    </a:lnTo>
                    <a:lnTo>
                      <a:pt x="311" y="1332"/>
                    </a:lnTo>
                    <a:lnTo>
                      <a:pt x="226" y="1304"/>
                    </a:lnTo>
                    <a:lnTo>
                      <a:pt x="141" y="1304"/>
                    </a:lnTo>
                    <a:lnTo>
                      <a:pt x="170" y="1389"/>
                    </a:lnTo>
                    <a:lnTo>
                      <a:pt x="170" y="1531"/>
                    </a:lnTo>
                    <a:lnTo>
                      <a:pt x="113" y="1587"/>
                    </a:lnTo>
                    <a:lnTo>
                      <a:pt x="85" y="1559"/>
                    </a:lnTo>
                    <a:lnTo>
                      <a:pt x="0" y="1616"/>
                    </a:lnTo>
                    <a:lnTo>
                      <a:pt x="0" y="1701"/>
                    </a:lnTo>
                    <a:lnTo>
                      <a:pt x="56" y="1729"/>
                    </a:lnTo>
                    <a:lnTo>
                      <a:pt x="56" y="1814"/>
                    </a:lnTo>
                    <a:lnTo>
                      <a:pt x="170" y="1927"/>
                    </a:lnTo>
                    <a:lnTo>
                      <a:pt x="141" y="1984"/>
                    </a:lnTo>
                    <a:lnTo>
                      <a:pt x="170" y="2126"/>
                    </a:lnTo>
                    <a:lnTo>
                      <a:pt x="311" y="2126"/>
                    </a:lnTo>
                    <a:lnTo>
                      <a:pt x="396" y="2098"/>
                    </a:lnTo>
                    <a:lnTo>
                      <a:pt x="453" y="2154"/>
                    </a:lnTo>
                    <a:lnTo>
                      <a:pt x="595" y="2154"/>
                    </a:lnTo>
                    <a:lnTo>
                      <a:pt x="652" y="2126"/>
                    </a:lnTo>
                    <a:lnTo>
                      <a:pt x="680" y="2183"/>
                    </a:lnTo>
                    <a:lnTo>
                      <a:pt x="765" y="2154"/>
                    </a:lnTo>
                    <a:lnTo>
                      <a:pt x="793" y="2211"/>
                    </a:lnTo>
                    <a:lnTo>
                      <a:pt x="878" y="2211"/>
                    </a:lnTo>
                    <a:lnTo>
                      <a:pt x="907" y="2183"/>
                    </a:lnTo>
                    <a:lnTo>
                      <a:pt x="992" y="2126"/>
                    </a:lnTo>
                    <a:lnTo>
                      <a:pt x="1048" y="1956"/>
                    </a:lnTo>
                    <a:lnTo>
                      <a:pt x="992" y="1757"/>
                    </a:lnTo>
                    <a:lnTo>
                      <a:pt x="1048" y="1701"/>
                    </a:lnTo>
                    <a:lnTo>
                      <a:pt x="1020" y="1672"/>
                    </a:lnTo>
                    <a:lnTo>
                      <a:pt x="1077" y="1616"/>
                    </a:lnTo>
                    <a:lnTo>
                      <a:pt x="1020" y="1559"/>
                    </a:lnTo>
                    <a:lnTo>
                      <a:pt x="1162" y="1417"/>
                    </a:lnTo>
                    <a:lnTo>
                      <a:pt x="1219" y="1446"/>
                    </a:lnTo>
                    <a:lnTo>
                      <a:pt x="1389" y="1417"/>
                    </a:lnTo>
                    <a:lnTo>
                      <a:pt x="1445" y="1417"/>
                    </a:lnTo>
                    <a:lnTo>
                      <a:pt x="1474" y="1360"/>
                    </a:lnTo>
                    <a:lnTo>
                      <a:pt x="1502" y="1389"/>
                    </a:lnTo>
                    <a:lnTo>
                      <a:pt x="1615" y="1304"/>
                    </a:lnTo>
                    <a:lnTo>
                      <a:pt x="1615" y="1219"/>
                    </a:lnTo>
                    <a:lnTo>
                      <a:pt x="1701" y="1190"/>
                    </a:lnTo>
                    <a:lnTo>
                      <a:pt x="1786" y="1190"/>
                    </a:lnTo>
                    <a:lnTo>
                      <a:pt x="1786" y="1105"/>
                    </a:lnTo>
                    <a:lnTo>
                      <a:pt x="1644" y="1020"/>
                    </a:lnTo>
                    <a:lnTo>
                      <a:pt x="1587" y="1020"/>
                    </a:lnTo>
                    <a:lnTo>
                      <a:pt x="1672" y="907"/>
                    </a:lnTo>
                    <a:lnTo>
                      <a:pt x="1701" y="793"/>
                    </a:lnTo>
                    <a:lnTo>
                      <a:pt x="1672" y="708"/>
                    </a:lnTo>
                    <a:lnTo>
                      <a:pt x="1644" y="680"/>
                    </a:lnTo>
                    <a:lnTo>
                      <a:pt x="1644" y="538"/>
                    </a:lnTo>
                    <a:lnTo>
                      <a:pt x="1701" y="482"/>
                    </a:lnTo>
                    <a:lnTo>
                      <a:pt x="1701" y="368"/>
                    </a:lnTo>
                    <a:lnTo>
                      <a:pt x="1672" y="283"/>
                    </a:lnTo>
                    <a:lnTo>
                      <a:pt x="1559" y="255"/>
                    </a:lnTo>
                    <a:lnTo>
                      <a:pt x="1445" y="28"/>
                    </a:lnTo>
                    <a:lnTo>
                      <a:pt x="133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0" name="Freeform 710"/>
              <p:cNvSpPr>
                <a:spLocks/>
              </p:cNvSpPr>
              <p:nvPr/>
            </p:nvSpPr>
            <p:spPr bwMode="auto">
              <a:xfrm>
                <a:off x="4769" y="643"/>
                <a:ext cx="1162" cy="1417"/>
              </a:xfrm>
              <a:custGeom>
                <a:avLst/>
                <a:gdLst>
                  <a:gd name="T0" fmla="*/ 0 w 1162"/>
                  <a:gd name="T1" fmla="*/ 907 h 1417"/>
                  <a:gd name="T2" fmla="*/ 113 w 1162"/>
                  <a:gd name="T3" fmla="*/ 822 h 1417"/>
                  <a:gd name="T4" fmla="*/ 113 w 1162"/>
                  <a:gd name="T5" fmla="*/ 737 h 1417"/>
                  <a:gd name="T6" fmla="*/ 199 w 1162"/>
                  <a:gd name="T7" fmla="*/ 708 h 1417"/>
                  <a:gd name="T8" fmla="*/ 284 w 1162"/>
                  <a:gd name="T9" fmla="*/ 708 h 1417"/>
                  <a:gd name="T10" fmla="*/ 284 w 1162"/>
                  <a:gd name="T11" fmla="*/ 623 h 1417"/>
                  <a:gd name="T12" fmla="*/ 142 w 1162"/>
                  <a:gd name="T13" fmla="*/ 538 h 1417"/>
                  <a:gd name="T14" fmla="*/ 85 w 1162"/>
                  <a:gd name="T15" fmla="*/ 538 h 1417"/>
                  <a:gd name="T16" fmla="*/ 170 w 1162"/>
                  <a:gd name="T17" fmla="*/ 425 h 1417"/>
                  <a:gd name="T18" fmla="*/ 199 w 1162"/>
                  <a:gd name="T19" fmla="*/ 311 h 1417"/>
                  <a:gd name="T20" fmla="*/ 170 w 1162"/>
                  <a:gd name="T21" fmla="*/ 226 h 1417"/>
                  <a:gd name="T22" fmla="*/ 142 w 1162"/>
                  <a:gd name="T23" fmla="*/ 198 h 1417"/>
                  <a:gd name="T24" fmla="*/ 142 w 1162"/>
                  <a:gd name="T25" fmla="*/ 56 h 1417"/>
                  <a:gd name="T26" fmla="*/ 170 w 1162"/>
                  <a:gd name="T27" fmla="*/ 28 h 1417"/>
                  <a:gd name="T28" fmla="*/ 199 w 1162"/>
                  <a:gd name="T29" fmla="*/ 0 h 1417"/>
                  <a:gd name="T30" fmla="*/ 312 w 1162"/>
                  <a:gd name="T31" fmla="*/ 56 h 1417"/>
                  <a:gd name="T32" fmla="*/ 369 w 1162"/>
                  <a:gd name="T33" fmla="*/ 28 h 1417"/>
                  <a:gd name="T34" fmla="*/ 425 w 1162"/>
                  <a:gd name="T35" fmla="*/ 56 h 1417"/>
                  <a:gd name="T36" fmla="*/ 425 w 1162"/>
                  <a:gd name="T37" fmla="*/ 113 h 1417"/>
                  <a:gd name="T38" fmla="*/ 397 w 1162"/>
                  <a:gd name="T39" fmla="*/ 141 h 1417"/>
                  <a:gd name="T40" fmla="*/ 454 w 1162"/>
                  <a:gd name="T41" fmla="*/ 198 h 1417"/>
                  <a:gd name="T42" fmla="*/ 567 w 1162"/>
                  <a:gd name="T43" fmla="*/ 141 h 1417"/>
                  <a:gd name="T44" fmla="*/ 624 w 1162"/>
                  <a:gd name="T45" fmla="*/ 198 h 1417"/>
                  <a:gd name="T46" fmla="*/ 680 w 1162"/>
                  <a:gd name="T47" fmla="*/ 198 h 1417"/>
                  <a:gd name="T48" fmla="*/ 766 w 1162"/>
                  <a:gd name="T49" fmla="*/ 255 h 1417"/>
                  <a:gd name="T50" fmla="*/ 879 w 1162"/>
                  <a:gd name="T51" fmla="*/ 198 h 1417"/>
                  <a:gd name="T52" fmla="*/ 964 w 1162"/>
                  <a:gd name="T53" fmla="*/ 283 h 1417"/>
                  <a:gd name="T54" fmla="*/ 1021 w 1162"/>
                  <a:gd name="T55" fmla="*/ 283 h 1417"/>
                  <a:gd name="T56" fmla="*/ 1134 w 1162"/>
                  <a:gd name="T57" fmla="*/ 311 h 1417"/>
                  <a:gd name="T58" fmla="*/ 1106 w 1162"/>
                  <a:gd name="T59" fmla="*/ 340 h 1417"/>
                  <a:gd name="T60" fmla="*/ 1021 w 1162"/>
                  <a:gd name="T61" fmla="*/ 397 h 1417"/>
                  <a:gd name="T62" fmla="*/ 1021 w 1162"/>
                  <a:gd name="T63" fmla="*/ 453 h 1417"/>
                  <a:gd name="T64" fmla="*/ 964 w 1162"/>
                  <a:gd name="T65" fmla="*/ 510 h 1417"/>
                  <a:gd name="T66" fmla="*/ 936 w 1162"/>
                  <a:gd name="T67" fmla="*/ 623 h 1417"/>
                  <a:gd name="T68" fmla="*/ 1021 w 1162"/>
                  <a:gd name="T69" fmla="*/ 708 h 1417"/>
                  <a:gd name="T70" fmla="*/ 1162 w 1162"/>
                  <a:gd name="T71" fmla="*/ 737 h 1417"/>
                  <a:gd name="T72" fmla="*/ 1162 w 1162"/>
                  <a:gd name="T73" fmla="*/ 793 h 1417"/>
                  <a:gd name="T74" fmla="*/ 1106 w 1162"/>
                  <a:gd name="T75" fmla="*/ 822 h 1417"/>
                  <a:gd name="T76" fmla="*/ 1134 w 1162"/>
                  <a:gd name="T77" fmla="*/ 878 h 1417"/>
                  <a:gd name="T78" fmla="*/ 1077 w 1162"/>
                  <a:gd name="T79" fmla="*/ 878 h 1417"/>
                  <a:gd name="T80" fmla="*/ 1021 w 1162"/>
                  <a:gd name="T81" fmla="*/ 935 h 1417"/>
                  <a:gd name="T82" fmla="*/ 1021 w 1162"/>
                  <a:gd name="T83" fmla="*/ 992 h 1417"/>
                  <a:gd name="T84" fmla="*/ 907 w 1162"/>
                  <a:gd name="T85" fmla="*/ 1049 h 1417"/>
                  <a:gd name="T86" fmla="*/ 851 w 1162"/>
                  <a:gd name="T87" fmla="*/ 1049 h 1417"/>
                  <a:gd name="T88" fmla="*/ 680 w 1162"/>
                  <a:gd name="T89" fmla="*/ 1105 h 1417"/>
                  <a:gd name="T90" fmla="*/ 595 w 1162"/>
                  <a:gd name="T91" fmla="*/ 1247 h 1417"/>
                  <a:gd name="T92" fmla="*/ 510 w 1162"/>
                  <a:gd name="T93" fmla="*/ 1219 h 1417"/>
                  <a:gd name="T94" fmla="*/ 397 w 1162"/>
                  <a:gd name="T95" fmla="*/ 1247 h 1417"/>
                  <a:gd name="T96" fmla="*/ 312 w 1162"/>
                  <a:gd name="T97" fmla="*/ 1417 h 1417"/>
                  <a:gd name="T98" fmla="*/ 255 w 1162"/>
                  <a:gd name="T99" fmla="*/ 1332 h 1417"/>
                  <a:gd name="T100" fmla="*/ 255 w 1162"/>
                  <a:gd name="T101" fmla="*/ 1275 h 1417"/>
                  <a:gd name="T102" fmla="*/ 199 w 1162"/>
                  <a:gd name="T103" fmla="*/ 1247 h 1417"/>
                  <a:gd name="T104" fmla="*/ 170 w 1162"/>
                  <a:gd name="T105" fmla="*/ 1190 h 1417"/>
                  <a:gd name="T106" fmla="*/ 142 w 1162"/>
                  <a:gd name="T107" fmla="*/ 1190 h 1417"/>
                  <a:gd name="T108" fmla="*/ 85 w 1162"/>
                  <a:gd name="T109" fmla="*/ 1247 h 1417"/>
                  <a:gd name="T110" fmla="*/ 57 w 1162"/>
                  <a:gd name="T111" fmla="*/ 1190 h 1417"/>
                  <a:gd name="T112" fmla="*/ 57 w 1162"/>
                  <a:gd name="T113" fmla="*/ 1134 h 1417"/>
                  <a:gd name="T114" fmla="*/ 113 w 1162"/>
                  <a:gd name="T115" fmla="*/ 1105 h 1417"/>
                  <a:gd name="T116" fmla="*/ 113 w 1162"/>
                  <a:gd name="T117" fmla="*/ 1020 h 1417"/>
                  <a:gd name="T118" fmla="*/ 57 w 1162"/>
                  <a:gd name="T119" fmla="*/ 964 h 1417"/>
                  <a:gd name="T120" fmla="*/ 0 w 1162"/>
                  <a:gd name="T121" fmla="*/ 907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62" h="1417">
                    <a:moveTo>
                      <a:pt x="0" y="907"/>
                    </a:moveTo>
                    <a:lnTo>
                      <a:pt x="113" y="822"/>
                    </a:lnTo>
                    <a:lnTo>
                      <a:pt x="113" y="737"/>
                    </a:lnTo>
                    <a:lnTo>
                      <a:pt x="199" y="708"/>
                    </a:lnTo>
                    <a:lnTo>
                      <a:pt x="284" y="708"/>
                    </a:lnTo>
                    <a:lnTo>
                      <a:pt x="284" y="623"/>
                    </a:lnTo>
                    <a:lnTo>
                      <a:pt x="142" y="538"/>
                    </a:lnTo>
                    <a:lnTo>
                      <a:pt x="85" y="538"/>
                    </a:lnTo>
                    <a:lnTo>
                      <a:pt x="170" y="425"/>
                    </a:lnTo>
                    <a:lnTo>
                      <a:pt x="199" y="311"/>
                    </a:lnTo>
                    <a:lnTo>
                      <a:pt x="170" y="226"/>
                    </a:lnTo>
                    <a:lnTo>
                      <a:pt x="142" y="198"/>
                    </a:lnTo>
                    <a:lnTo>
                      <a:pt x="142" y="56"/>
                    </a:lnTo>
                    <a:lnTo>
                      <a:pt x="170" y="28"/>
                    </a:lnTo>
                    <a:lnTo>
                      <a:pt x="199" y="0"/>
                    </a:lnTo>
                    <a:lnTo>
                      <a:pt x="312" y="56"/>
                    </a:lnTo>
                    <a:lnTo>
                      <a:pt x="369" y="28"/>
                    </a:lnTo>
                    <a:lnTo>
                      <a:pt x="425" y="56"/>
                    </a:lnTo>
                    <a:lnTo>
                      <a:pt x="425" y="113"/>
                    </a:lnTo>
                    <a:lnTo>
                      <a:pt x="397" y="141"/>
                    </a:lnTo>
                    <a:lnTo>
                      <a:pt x="454" y="198"/>
                    </a:lnTo>
                    <a:lnTo>
                      <a:pt x="567" y="141"/>
                    </a:lnTo>
                    <a:lnTo>
                      <a:pt x="624" y="198"/>
                    </a:lnTo>
                    <a:lnTo>
                      <a:pt x="680" y="198"/>
                    </a:lnTo>
                    <a:lnTo>
                      <a:pt x="766" y="255"/>
                    </a:lnTo>
                    <a:lnTo>
                      <a:pt x="879" y="198"/>
                    </a:lnTo>
                    <a:lnTo>
                      <a:pt x="964" y="283"/>
                    </a:lnTo>
                    <a:lnTo>
                      <a:pt x="1021" y="283"/>
                    </a:lnTo>
                    <a:lnTo>
                      <a:pt x="1134" y="311"/>
                    </a:lnTo>
                    <a:lnTo>
                      <a:pt x="1106" y="340"/>
                    </a:lnTo>
                    <a:lnTo>
                      <a:pt x="1021" y="397"/>
                    </a:lnTo>
                    <a:lnTo>
                      <a:pt x="1021" y="453"/>
                    </a:lnTo>
                    <a:lnTo>
                      <a:pt x="964" y="510"/>
                    </a:lnTo>
                    <a:lnTo>
                      <a:pt x="936" y="623"/>
                    </a:lnTo>
                    <a:lnTo>
                      <a:pt x="1021" y="708"/>
                    </a:lnTo>
                    <a:lnTo>
                      <a:pt x="1162" y="737"/>
                    </a:lnTo>
                    <a:lnTo>
                      <a:pt x="1162" y="793"/>
                    </a:lnTo>
                    <a:lnTo>
                      <a:pt x="1106" y="822"/>
                    </a:lnTo>
                    <a:lnTo>
                      <a:pt x="1134" y="878"/>
                    </a:lnTo>
                    <a:lnTo>
                      <a:pt x="1077" y="878"/>
                    </a:lnTo>
                    <a:lnTo>
                      <a:pt x="1021" y="935"/>
                    </a:lnTo>
                    <a:lnTo>
                      <a:pt x="1021" y="992"/>
                    </a:lnTo>
                    <a:lnTo>
                      <a:pt x="907" y="1049"/>
                    </a:lnTo>
                    <a:lnTo>
                      <a:pt x="851" y="1049"/>
                    </a:lnTo>
                    <a:lnTo>
                      <a:pt x="680" y="1105"/>
                    </a:lnTo>
                    <a:lnTo>
                      <a:pt x="595" y="1247"/>
                    </a:lnTo>
                    <a:lnTo>
                      <a:pt x="510" y="1219"/>
                    </a:lnTo>
                    <a:lnTo>
                      <a:pt x="397" y="1247"/>
                    </a:lnTo>
                    <a:lnTo>
                      <a:pt x="312" y="1417"/>
                    </a:lnTo>
                    <a:lnTo>
                      <a:pt x="255" y="1332"/>
                    </a:lnTo>
                    <a:lnTo>
                      <a:pt x="255" y="1275"/>
                    </a:lnTo>
                    <a:lnTo>
                      <a:pt x="199" y="1247"/>
                    </a:lnTo>
                    <a:lnTo>
                      <a:pt x="170" y="1190"/>
                    </a:lnTo>
                    <a:lnTo>
                      <a:pt x="142" y="1190"/>
                    </a:lnTo>
                    <a:lnTo>
                      <a:pt x="85" y="1247"/>
                    </a:lnTo>
                    <a:lnTo>
                      <a:pt x="57" y="1190"/>
                    </a:lnTo>
                    <a:lnTo>
                      <a:pt x="57" y="1134"/>
                    </a:lnTo>
                    <a:lnTo>
                      <a:pt x="113" y="1105"/>
                    </a:lnTo>
                    <a:lnTo>
                      <a:pt x="113" y="1020"/>
                    </a:lnTo>
                    <a:lnTo>
                      <a:pt x="57" y="964"/>
                    </a:lnTo>
                    <a:lnTo>
                      <a:pt x="0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1" name="Freeform 711"/>
              <p:cNvSpPr>
                <a:spLocks/>
              </p:cNvSpPr>
              <p:nvPr/>
            </p:nvSpPr>
            <p:spPr bwMode="auto">
              <a:xfrm>
                <a:off x="4514" y="1521"/>
                <a:ext cx="510" cy="738"/>
              </a:xfrm>
              <a:custGeom>
                <a:avLst/>
                <a:gdLst>
                  <a:gd name="T0" fmla="*/ 198 w 510"/>
                  <a:gd name="T1" fmla="*/ 57 h 738"/>
                  <a:gd name="T2" fmla="*/ 227 w 510"/>
                  <a:gd name="T3" fmla="*/ 0 h 738"/>
                  <a:gd name="T4" fmla="*/ 368 w 510"/>
                  <a:gd name="T5" fmla="*/ 142 h 738"/>
                  <a:gd name="T6" fmla="*/ 368 w 510"/>
                  <a:gd name="T7" fmla="*/ 227 h 738"/>
                  <a:gd name="T8" fmla="*/ 312 w 510"/>
                  <a:gd name="T9" fmla="*/ 256 h 738"/>
                  <a:gd name="T10" fmla="*/ 312 w 510"/>
                  <a:gd name="T11" fmla="*/ 312 h 738"/>
                  <a:gd name="T12" fmla="*/ 340 w 510"/>
                  <a:gd name="T13" fmla="*/ 369 h 738"/>
                  <a:gd name="T14" fmla="*/ 397 w 510"/>
                  <a:gd name="T15" fmla="*/ 312 h 738"/>
                  <a:gd name="T16" fmla="*/ 425 w 510"/>
                  <a:gd name="T17" fmla="*/ 312 h 738"/>
                  <a:gd name="T18" fmla="*/ 454 w 510"/>
                  <a:gd name="T19" fmla="*/ 369 h 738"/>
                  <a:gd name="T20" fmla="*/ 510 w 510"/>
                  <a:gd name="T21" fmla="*/ 397 h 738"/>
                  <a:gd name="T22" fmla="*/ 510 w 510"/>
                  <a:gd name="T23" fmla="*/ 454 h 738"/>
                  <a:gd name="T24" fmla="*/ 425 w 510"/>
                  <a:gd name="T25" fmla="*/ 511 h 738"/>
                  <a:gd name="T26" fmla="*/ 425 w 510"/>
                  <a:gd name="T27" fmla="*/ 567 h 738"/>
                  <a:gd name="T28" fmla="*/ 368 w 510"/>
                  <a:gd name="T29" fmla="*/ 567 h 738"/>
                  <a:gd name="T30" fmla="*/ 283 w 510"/>
                  <a:gd name="T31" fmla="*/ 653 h 738"/>
                  <a:gd name="T32" fmla="*/ 255 w 510"/>
                  <a:gd name="T33" fmla="*/ 624 h 738"/>
                  <a:gd name="T34" fmla="*/ 142 w 510"/>
                  <a:gd name="T35" fmla="*/ 624 h 738"/>
                  <a:gd name="T36" fmla="*/ 113 w 510"/>
                  <a:gd name="T37" fmla="*/ 709 h 738"/>
                  <a:gd name="T38" fmla="*/ 0 w 510"/>
                  <a:gd name="T39" fmla="*/ 738 h 738"/>
                  <a:gd name="T40" fmla="*/ 57 w 510"/>
                  <a:gd name="T41" fmla="*/ 624 h 738"/>
                  <a:gd name="T42" fmla="*/ 0 w 510"/>
                  <a:gd name="T43" fmla="*/ 567 h 738"/>
                  <a:gd name="T44" fmla="*/ 57 w 510"/>
                  <a:gd name="T45" fmla="*/ 511 h 738"/>
                  <a:gd name="T46" fmla="*/ 57 w 510"/>
                  <a:gd name="T47" fmla="*/ 312 h 738"/>
                  <a:gd name="T48" fmla="*/ 85 w 510"/>
                  <a:gd name="T49" fmla="*/ 227 h 738"/>
                  <a:gd name="T50" fmla="*/ 170 w 510"/>
                  <a:gd name="T51" fmla="*/ 142 h 738"/>
                  <a:gd name="T52" fmla="*/ 198 w 510"/>
                  <a:gd name="T53" fmla="*/ 57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738">
                    <a:moveTo>
                      <a:pt x="198" y="57"/>
                    </a:moveTo>
                    <a:lnTo>
                      <a:pt x="227" y="0"/>
                    </a:lnTo>
                    <a:lnTo>
                      <a:pt x="368" y="142"/>
                    </a:lnTo>
                    <a:lnTo>
                      <a:pt x="368" y="227"/>
                    </a:lnTo>
                    <a:lnTo>
                      <a:pt x="312" y="256"/>
                    </a:lnTo>
                    <a:lnTo>
                      <a:pt x="312" y="312"/>
                    </a:lnTo>
                    <a:lnTo>
                      <a:pt x="340" y="369"/>
                    </a:lnTo>
                    <a:lnTo>
                      <a:pt x="397" y="312"/>
                    </a:lnTo>
                    <a:lnTo>
                      <a:pt x="425" y="312"/>
                    </a:lnTo>
                    <a:lnTo>
                      <a:pt x="454" y="369"/>
                    </a:lnTo>
                    <a:lnTo>
                      <a:pt x="510" y="397"/>
                    </a:lnTo>
                    <a:lnTo>
                      <a:pt x="510" y="454"/>
                    </a:lnTo>
                    <a:lnTo>
                      <a:pt x="425" y="511"/>
                    </a:lnTo>
                    <a:lnTo>
                      <a:pt x="425" y="567"/>
                    </a:lnTo>
                    <a:lnTo>
                      <a:pt x="368" y="567"/>
                    </a:lnTo>
                    <a:lnTo>
                      <a:pt x="283" y="653"/>
                    </a:lnTo>
                    <a:lnTo>
                      <a:pt x="255" y="624"/>
                    </a:lnTo>
                    <a:lnTo>
                      <a:pt x="142" y="624"/>
                    </a:lnTo>
                    <a:lnTo>
                      <a:pt x="113" y="709"/>
                    </a:lnTo>
                    <a:lnTo>
                      <a:pt x="0" y="738"/>
                    </a:lnTo>
                    <a:lnTo>
                      <a:pt x="57" y="624"/>
                    </a:lnTo>
                    <a:lnTo>
                      <a:pt x="0" y="567"/>
                    </a:lnTo>
                    <a:lnTo>
                      <a:pt x="57" y="511"/>
                    </a:lnTo>
                    <a:lnTo>
                      <a:pt x="57" y="312"/>
                    </a:lnTo>
                    <a:lnTo>
                      <a:pt x="85" y="227"/>
                    </a:lnTo>
                    <a:lnTo>
                      <a:pt x="170" y="142"/>
                    </a:lnTo>
                    <a:lnTo>
                      <a:pt x="198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2" name="Freeform 712"/>
              <p:cNvSpPr>
                <a:spLocks/>
              </p:cNvSpPr>
              <p:nvPr/>
            </p:nvSpPr>
            <p:spPr bwMode="auto">
              <a:xfrm>
                <a:off x="4372" y="2315"/>
                <a:ext cx="539" cy="482"/>
              </a:xfrm>
              <a:custGeom>
                <a:avLst/>
                <a:gdLst>
                  <a:gd name="T0" fmla="*/ 57 w 539"/>
                  <a:gd name="T1" fmla="*/ 369 h 482"/>
                  <a:gd name="T2" fmla="*/ 29 w 539"/>
                  <a:gd name="T3" fmla="*/ 284 h 482"/>
                  <a:gd name="T4" fmla="*/ 0 w 539"/>
                  <a:gd name="T5" fmla="*/ 227 h 482"/>
                  <a:gd name="T6" fmla="*/ 57 w 539"/>
                  <a:gd name="T7" fmla="*/ 170 h 482"/>
                  <a:gd name="T8" fmla="*/ 114 w 539"/>
                  <a:gd name="T9" fmla="*/ 57 h 482"/>
                  <a:gd name="T10" fmla="*/ 227 w 539"/>
                  <a:gd name="T11" fmla="*/ 0 h 482"/>
                  <a:gd name="T12" fmla="*/ 340 w 539"/>
                  <a:gd name="T13" fmla="*/ 0 h 482"/>
                  <a:gd name="T14" fmla="*/ 369 w 539"/>
                  <a:gd name="T15" fmla="*/ 29 h 482"/>
                  <a:gd name="T16" fmla="*/ 340 w 539"/>
                  <a:gd name="T17" fmla="*/ 85 h 482"/>
                  <a:gd name="T18" fmla="*/ 425 w 539"/>
                  <a:gd name="T19" fmla="*/ 199 h 482"/>
                  <a:gd name="T20" fmla="*/ 454 w 539"/>
                  <a:gd name="T21" fmla="*/ 284 h 482"/>
                  <a:gd name="T22" fmla="*/ 539 w 539"/>
                  <a:gd name="T23" fmla="*/ 426 h 482"/>
                  <a:gd name="T24" fmla="*/ 510 w 539"/>
                  <a:gd name="T25" fmla="*/ 482 h 482"/>
                  <a:gd name="T26" fmla="*/ 482 w 539"/>
                  <a:gd name="T27" fmla="*/ 426 h 482"/>
                  <a:gd name="T28" fmla="*/ 425 w 539"/>
                  <a:gd name="T29" fmla="*/ 426 h 482"/>
                  <a:gd name="T30" fmla="*/ 397 w 539"/>
                  <a:gd name="T31" fmla="*/ 397 h 482"/>
                  <a:gd name="T32" fmla="*/ 340 w 539"/>
                  <a:gd name="T33" fmla="*/ 454 h 482"/>
                  <a:gd name="T34" fmla="*/ 312 w 539"/>
                  <a:gd name="T35" fmla="*/ 426 h 482"/>
                  <a:gd name="T36" fmla="*/ 255 w 539"/>
                  <a:gd name="T37" fmla="*/ 426 h 482"/>
                  <a:gd name="T38" fmla="*/ 142 w 539"/>
                  <a:gd name="T39" fmla="*/ 369 h 482"/>
                  <a:gd name="T40" fmla="*/ 114 w 539"/>
                  <a:gd name="T41" fmla="*/ 426 h 482"/>
                  <a:gd name="T42" fmla="*/ 85 w 539"/>
                  <a:gd name="T43" fmla="*/ 369 h 482"/>
                  <a:gd name="T44" fmla="*/ 57 w 539"/>
                  <a:gd name="T45" fmla="*/ 369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39" h="482">
                    <a:moveTo>
                      <a:pt x="57" y="369"/>
                    </a:moveTo>
                    <a:lnTo>
                      <a:pt x="29" y="284"/>
                    </a:lnTo>
                    <a:lnTo>
                      <a:pt x="0" y="227"/>
                    </a:lnTo>
                    <a:lnTo>
                      <a:pt x="57" y="170"/>
                    </a:lnTo>
                    <a:lnTo>
                      <a:pt x="114" y="57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69" y="29"/>
                    </a:lnTo>
                    <a:lnTo>
                      <a:pt x="340" y="85"/>
                    </a:lnTo>
                    <a:lnTo>
                      <a:pt x="425" y="199"/>
                    </a:lnTo>
                    <a:lnTo>
                      <a:pt x="454" y="284"/>
                    </a:lnTo>
                    <a:lnTo>
                      <a:pt x="539" y="426"/>
                    </a:lnTo>
                    <a:lnTo>
                      <a:pt x="510" y="482"/>
                    </a:lnTo>
                    <a:lnTo>
                      <a:pt x="482" y="426"/>
                    </a:lnTo>
                    <a:lnTo>
                      <a:pt x="425" y="426"/>
                    </a:lnTo>
                    <a:lnTo>
                      <a:pt x="397" y="397"/>
                    </a:lnTo>
                    <a:lnTo>
                      <a:pt x="340" y="454"/>
                    </a:lnTo>
                    <a:lnTo>
                      <a:pt x="312" y="426"/>
                    </a:lnTo>
                    <a:lnTo>
                      <a:pt x="255" y="426"/>
                    </a:lnTo>
                    <a:lnTo>
                      <a:pt x="142" y="369"/>
                    </a:lnTo>
                    <a:lnTo>
                      <a:pt x="114" y="426"/>
                    </a:lnTo>
                    <a:lnTo>
                      <a:pt x="85" y="369"/>
                    </a:lnTo>
                    <a:lnTo>
                      <a:pt x="57" y="36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3" name="Freeform 713"/>
              <p:cNvSpPr>
                <a:spLocks/>
              </p:cNvSpPr>
              <p:nvPr/>
            </p:nvSpPr>
            <p:spPr bwMode="auto">
              <a:xfrm>
                <a:off x="4117" y="1578"/>
                <a:ext cx="1673" cy="1276"/>
              </a:xfrm>
              <a:custGeom>
                <a:avLst/>
                <a:gdLst>
                  <a:gd name="T0" fmla="*/ 794 w 1673"/>
                  <a:gd name="T1" fmla="*/ 1163 h 1276"/>
                  <a:gd name="T2" fmla="*/ 680 w 1673"/>
                  <a:gd name="T3" fmla="*/ 936 h 1276"/>
                  <a:gd name="T4" fmla="*/ 624 w 1673"/>
                  <a:gd name="T5" fmla="*/ 766 h 1276"/>
                  <a:gd name="T6" fmla="*/ 482 w 1673"/>
                  <a:gd name="T7" fmla="*/ 737 h 1276"/>
                  <a:gd name="T8" fmla="*/ 312 w 1673"/>
                  <a:gd name="T9" fmla="*/ 907 h 1276"/>
                  <a:gd name="T10" fmla="*/ 284 w 1673"/>
                  <a:gd name="T11" fmla="*/ 1021 h 1276"/>
                  <a:gd name="T12" fmla="*/ 255 w 1673"/>
                  <a:gd name="T13" fmla="*/ 1106 h 1276"/>
                  <a:gd name="T14" fmla="*/ 85 w 1673"/>
                  <a:gd name="T15" fmla="*/ 1134 h 1276"/>
                  <a:gd name="T16" fmla="*/ 28 w 1673"/>
                  <a:gd name="T17" fmla="*/ 1049 h 1276"/>
                  <a:gd name="T18" fmla="*/ 0 w 1673"/>
                  <a:gd name="T19" fmla="*/ 879 h 1276"/>
                  <a:gd name="T20" fmla="*/ 28 w 1673"/>
                  <a:gd name="T21" fmla="*/ 794 h 1276"/>
                  <a:gd name="T22" fmla="*/ 142 w 1673"/>
                  <a:gd name="T23" fmla="*/ 709 h 1276"/>
                  <a:gd name="T24" fmla="*/ 142 w 1673"/>
                  <a:gd name="T25" fmla="*/ 340 h 1276"/>
                  <a:gd name="T26" fmla="*/ 170 w 1673"/>
                  <a:gd name="T27" fmla="*/ 255 h 1276"/>
                  <a:gd name="T28" fmla="*/ 170 w 1673"/>
                  <a:gd name="T29" fmla="*/ 142 h 1276"/>
                  <a:gd name="T30" fmla="*/ 369 w 1673"/>
                  <a:gd name="T31" fmla="*/ 29 h 1276"/>
                  <a:gd name="T32" fmla="*/ 595 w 1673"/>
                  <a:gd name="T33" fmla="*/ 0 h 1276"/>
                  <a:gd name="T34" fmla="*/ 482 w 1673"/>
                  <a:gd name="T35" fmla="*/ 170 h 1276"/>
                  <a:gd name="T36" fmla="*/ 454 w 1673"/>
                  <a:gd name="T37" fmla="*/ 454 h 1276"/>
                  <a:gd name="T38" fmla="*/ 454 w 1673"/>
                  <a:gd name="T39" fmla="*/ 567 h 1276"/>
                  <a:gd name="T40" fmla="*/ 510 w 1673"/>
                  <a:gd name="T41" fmla="*/ 652 h 1276"/>
                  <a:gd name="T42" fmla="*/ 652 w 1673"/>
                  <a:gd name="T43" fmla="*/ 567 h 1276"/>
                  <a:gd name="T44" fmla="*/ 765 w 1673"/>
                  <a:gd name="T45" fmla="*/ 510 h 1276"/>
                  <a:gd name="T46" fmla="*/ 822 w 1673"/>
                  <a:gd name="T47" fmla="*/ 454 h 1276"/>
                  <a:gd name="T48" fmla="*/ 964 w 1673"/>
                  <a:gd name="T49" fmla="*/ 482 h 1276"/>
                  <a:gd name="T50" fmla="*/ 1162 w 1673"/>
                  <a:gd name="T51" fmla="*/ 284 h 1276"/>
                  <a:gd name="T52" fmla="*/ 1332 w 1673"/>
                  <a:gd name="T53" fmla="*/ 170 h 1276"/>
                  <a:gd name="T54" fmla="*/ 1559 w 1673"/>
                  <a:gd name="T55" fmla="*/ 114 h 1276"/>
                  <a:gd name="T56" fmla="*/ 1673 w 1673"/>
                  <a:gd name="T57" fmla="*/ 255 h 1276"/>
                  <a:gd name="T58" fmla="*/ 1503 w 1673"/>
                  <a:gd name="T59" fmla="*/ 567 h 1276"/>
                  <a:gd name="T60" fmla="*/ 1474 w 1673"/>
                  <a:gd name="T61" fmla="*/ 851 h 1276"/>
                  <a:gd name="T62" fmla="*/ 1361 w 1673"/>
                  <a:gd name="T63" fmla="*/ 1077 h 1276"/>
                  <a:gd name="T64" fmla="*/ 1106 w 1673"/>
                  <a:gd name="T65" fmla="*/ 1106 h 1276"/>
                  <a:gd name="T66" fmla="*/ 879 w 1673"/>
                  <a:gd name="T67" fmla="*/ 1219 h 1276"/>
                  <a:gd name="T68" fmla="*/ 794 w 1673"/>
                  <a:gd name="T69" fmla="*/ 1248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73" h="1276">
                    <a:moveTo>
                      <a:pt x="765" y="1219"/>
                    </a:moveTo>
                    <a:lnTo>
                      <a:pt x="794" y="1163"/>
                    </a:lnTo>
                    <a:lnTo>
                      <a:pt x="709" y="1021"/>
                    </a:lnTo>
                    <a:lnTo>
                      <a:pt x="680" y="936"/>
                    </a:lnTo>
                    <a:lnTo>
                      <a:pt x="595" y="822"/>
                    </a:lnTo>
                    <a:lnTo>
                      <a:pt x="624" y="766"/>
                    </a:lnTo>
                    <a:lnTo>
                      <a:pt x="595" y="737"/>
                    </a:lnTo>
                    <a:lnTo>
                      <a:pt x="482" y="737"/>
                    </a:lnTo>
                    <a:lnTo>
                      <a:pt x="369" y="794"/>
                    </a:lnTo>
                    <a:lnTo>
                      <a:pt x="312" y="907"/>
                    </a:lnTo>
                    <a:lnTo>
                      <a:pt x="255" y="964"/>
                    </a:lnTo>
                    <a:lnTo>
                      <a:pt x="284" y="1021"/>
                    </a:lnTo>
                    <a:lnTo>
                      <a:pt x="312" y="1106"/>
                    </a:lnTo>
                    <a:lnTo>
                      <a:pt x="255" y="1106"/>
                    </a:lnTo>
                    <a:lnTo>
                      <a:pt x="142" y="1134"/>
                    </a:lnTo>
                    <a:lnTo>
                      <a:pt x="85" y="1134"/>
                    </a:lnTo>
                    <a:lnTo>
                      <a:pt x="57" y="1077"/>
                    </a:lnTo>
                    <a:lnTo>
                      <a:pt x="28" y="1049"/>
                    </a:lnTo>
                    <a:lnTo>
                      <a:pt x="28" y="992"/>
                    </a:lnTo>
                    <a:lnTo>
                      <a:pt x="0" y="879"/>
                    </a:lnTo>
                    <a:lnTo>
                      <a:pt x="28" y="851"/>
                    </a:lnTo>
                    <a:lnTo>
                      <a:pt x="28" y="794"/>
                    </a:lnTo>
                    <a:lnTo>
                      <a:pt x="57" y="766"/>
                    </a:lnTo>
                    <a:lnTo>
                      <a:pt x="142" y="709"/>
                    </a:lnTo>
                    <a:lnTo>
                      <a:pt x="198" y="539"/>
                    </a:lnTo>
                    <a:lnTo>
                      <a:pt x="142" y="340"/>
                    </a:lnTo>
                    <a:lnTo>
                      <a:pt x="198" y="284"/>
                    </a:lnTo>
                    <a:lnTo>
                      <a:pt x="170" y="255"/>
                    </a:lnTo>
                    <a:lnTo>
                      <a:pt x="227" y="199"/>
                    </a:lnTo>
                    <a:lnTo>
                      <a:pt x="170" y="142"/>
                    </a:lnTo>
                    <a:lnTo>
                      <a:pt x="312" y="0"/>
                    </a:lnTo>
                    <a:lnTo>
                      <a:pt x="369" y="29"/>
                    </a:lnTo>
                    <a:lnTo>
                      <a:pt x="510" y="0"/>
                    </a:lnTo>
                    <a:lnTo>
                      <a:pt x="595" y="0"/>
                    </a:lnTo>
                    <a:lnTo>
                      <a:pt x="567" y="85"/>
                    </a:lnTo>
                    <a:lnTo>
                      <a:pt x="482" y="170"/>
                    </a:lnTo>
                    <a:lnTo>
                      <a:pt x="454" y="255"/>
                    </a:lnTo>
                    <a:lnTo>
                      <a:pt x="454" y="454"/>
                    </a:lnTo>
                    <a:lnTo>
                      <a:pt x="397" y="510"/>
                    </a:lnTo>
                    <a:lnTo>
                      <a:pt x="454" y="567"/>
                    </a:lnTo>
                    <a:lnTo>
                      <a:pt x="397" y="681"/>
                    </a:lnTo>
                    <a:lnTo>
                      <a:pt x="510" y="652"/>
                    </a:lnTo>
                    <a:lnTo>
                      <a:pt x="539" y="567"/>
                    </a:lnTo>
                    <a:lnTo>
                      <a:pt x="652" y="567"/>
                    </a:lnTo>
                    <a:lnTo>
                      <a:pt x="680" y="596"/>
                    </a:lnTo>
                    <a:lnTo>
                      <a:pt x="765" y="510"/>
                    </a:lnTo>
                    <a:lnTo>
                      <a:pt x="822" y="510"/>
                    </a:lnTo>
                    <a:lnTo>
                      <a:pt x="822" y="454"/>
                    </a:lnTo>
                    <a:lnTo>
                      <a:pt x="907" y="397"/>
                    </a:lnTo>
                    <a:lnTo>
                      <a:pt x="964" y="482"/>
                    </a:lnTo>
                    <a:lnTo>
                      <a:pt x="1049" y="312"/>
                    </a:lnTo>
                    <a:lnTo>
                      <a:pt x="1162" y="284"/>
                    </a:lnTo>
                    <a:lnTo>
                      <a:pt x="1247" y="312"/>
                    </a:lnTo>
                    <a:lnTo>
                      <a:pt x="1332" y="170"/>
                    </a:lnTo>
                    <a:lnTo>
                      <a:pt x="1503" y="114"/>
                    </a:lnTo>
                    <a:lnTo>
                      <a:pt x="1559" y="114"/>
                    </a:lnTo>
                    <a:lnTo>
                      <a:pt x="1588" y="227"/>
                    </a:lnTo>
                    <a:lnTo>
                      <a:pt x="1673" y="255"/>
                    </a:lnTo>
                    <a:lnTo>
                      <a:pt x="1616" y="425"/>
                    </a:lnTo>
                    <a:lnTo>
                      <a:pt x="1503" y="567"/>
                    </a:lnTo>
                    <a:lnTo>
                      <a:pt x="1474" y="737"/>
                    </a:lnTo>
                    <a:lnTo>
                      <a:pt x="1474" y="851"/>
                    </a:lnTo>
                    <a:lnTo>
                      <a:pt x="1389" y="936"/>
                    </a:lnTo>
                    <a:lnTo>
                      <a:pt x="1361" y="1077"/>
                    </a:lnTo>
                    <a:lnTo>
                      <a:pt x="1304" y="1106"/>
                    </a:lnTo>
                    <a:lnTo>
                      <a:pt x="1106" y="1106"/>
                    </a:lnTo>
                    <a:lnTo>
                      <a:pt x="1077" y="1163"/>
                    </a:lnTo>
                    <a:lnTo>
                      <a:pt x="879" y="1219"/>
                    </a:lnTo>
                    <a:lnTo>
                      <a:pt x="879" y="1276"/>
                    </a:lnTo>
                    <a:lnTo>
                      <a:pt x="794" y="1248"/>
                    </a:lnTo>
                    <a:lnTo>
                      <a:pt x="765" y="121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4" name="Freeform 714"/>
              <p:cNvSpPr>
                <a:spLocks/>
              </p:cNvSpPr>
              <p:nvPr/>
            </p:nvSpPr>
            <p:spPr bwMode="auto">
              <a:xfrm>
                <a:off x="4996" y="2655"/>
                <a:ext cx="567" cy="1049"/>
              </a:xfrm>
              <a:custGeom>
                <a:avLst/>
                <a:gdLst>
                  <a:gd name="T0" fmla="*/ 0 w 567"/>
                  <a:gd name="T1" fmla="*/ 142 h 1049"/>
                  <a:gd name="T2" fmla="*/ 0 w 567"/>
                  <a:gd name="T3" fmla="*/ 199 h 1049"/>
                  <a:gd name="T4" fmla="*/ 28 w 567"/>
                  <a:gd name="T5" fmla="*/ 256 h 1049"/>
                  <a:gd name="T6" fmla="*/ 0 w 567"/>
                  <a:gd name="T7" fmla="*/ 397 h 1049"/>
                  <a:gd name="T8" fmla="*/ 57 w 567"/>
                  <a:gd name="T9" fmla="*/ 539 h 1049"/>
                  <a:gd name="T10" fmla="*/ 85 w 567"/>
                  <a:gd name="T11" fmla="*/ 567 h 1049"/>
                  <a:gd name="T12" fmla="*/ 113 w 567"/>
                  <a:gd name="T13" fmla="*/ 823 h 1049"/>
                  <a:gd name="T14" fmla="*/ 170 w 567"/>
                  <a:gd name="T15" fmla="*/ 879 h 1049"/>
                  <a:gd name="T16" fmla="*/ 170 w 567"/>
                  <a:gd name="T17" fmla="*/ 1021 h 1049"/>
                  <a:gd name="T18" fmla="*/ 198 w 567"/>
                  <a:gd name="T19" fmla="*/ 1021 h 1049"/>
                  <a:gd name="T20" fmla="*/ 198 w 567"/>
                  <a:gd name="T21" fmla="*/ 1049 h 1049"/>
                  <a:gd name="T22" fmla="*/ 227 w 567"/>
                  <a:gd name="T23" fmla="*/ 1049 h 1049"/>
                  <a:gd name="T24" fmla="*/ 255 w 567"/>
                  <a:gd name="T25" fmla="*/ 993 h 1049"/>
                  <a:gd name="T26" fmla="*/ 283 w 567"/>
                  <a:gd name="T27" fmla="*/ 993 h 1049"/>
                  <a:gd name="T28" fmla="*/ 368 w 567"/>
                  <a:gd name="T29" fmla="*/ 964 h 1049"/>
                  <a:gd name="T30" fmla="*/ 340 w 567"/>
                  <a:gd name="T31" fmla="*/ 851 h 1049"/>
                  <a:gd name="T32" fmla="*/ 312 w 567"/>
                  <a:gd name="T33" fmla="*/ 823 h 1049"/>
                  <a:gd name="T34" fmla="*/ 340 w 567"/>
                  <a:gd name="T35" fmla="*/ 738 h 1049"/>
                  <a:gd name="T36" fmla="*/ 198 w 567"/>
                  <a:gd name="T37" fmla="*/ 681 h 1049"/>
                  <a:gd name="T38" fmla="*/ 198 w 567"/>
                  <a:gd name="T39" fmla="*/ 596 h 1049"/>
                  <a:gd name="T40" fmla="*/ 255 w 567"/>
                  <a:gd name="T41" fmla="*/ 567 h 1049"/>
                  <a:gd name="T42" fmla="*/ 340 w 567"/>
                  <a:gd name="T43" fmla="*/ 624 h 1049"/>
                  <a:gd name="T44" fmla="*/ 425 w 567"/>
                  <a:gd name="T45" fmla="*/ 539 h 1049"/>
                  <a:gd name="T46" fmla="*/ 453 w 567"/>
                  <a:gd name="T47" fmla="*/ 567 h 1049"/>
                  <a:gd name="T48" fmla="*/ 510 w 567"/>
                  <a:gd name="T49" fmla="*/ 482 h 1049"/>
                  <a:gd name="T50" fmla="*/ 397 w 567"/>
                  <a:gd name="T51" fmla="*/ 426 h 1049"/>
                  <a:gd name="T52" fmla="*/ 425 w 567"/>
                  <a:gd name="T53" fmla="*/ 397 h 1049"/>
                  <a:gd name="T54" fmla="*/ 482 w 567"/>
                  <a:gd name="T55" fmla="*/ 397 h 1049"/>
                  <a:gd name="T56" fmla="*/ 482 w 567"/>
                  <a:gd name="T57" fmla="*/ 312 h 1049"/>
                  <a:gd name="T58" fmla="*/ 539 w 567"/>
                  <a:gd name="T59" fmla="*/ 284 h 1049"/>
                  <a:gd name="T60" fmla="*/ 567 w 567"/>
                  <a:gd name="T61" fmla="*/ 142 h 1049"/>
                  <a:gd name="T62" fmla="*/ 482 w 567"/>
                  <a:gd name="T63" fmla="*/ 57 h 1049"/>
                  <a:gd name="T64" fmla="*/ 482 w 567"/>
                  <a:gd name="T65" fmla="*/ 0 h 1049"/>
                  <a:gd name="T66" fmla="*/ 425 w 567"/>
                  <a:gd name="T67" fmla="*/ 29 h 1049"/>
                  <a:gd name="T68" fmla="*/ 227 w 567"/>
                  <a:gd name="T69" fmla="*/ 29 h 1049"/>
                  <a:gd name="T70" fmla="*/ 198 w 567"/>
                  <a:gd name="T71" fmla="*/ 86 h 1049"/>
                  <a:gd name="T72" fmla="*/ 0 w 567"/>
                  <a:gd name="T73" fmla="*/ 142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67" h="1049">
                    <a:moveTo>
                      <a:pt x="0" y="142"/>
                    </a:moveTo>
                    <a:lnTo>
                      <a:pt x="0" y="199"/>
                    </a:lnTo>
                    <a:lnTo>
                      <a:pt x="28" y="256"/>
                    </a:lnTo>
                    <a:lnTo>
                      <a:pt x="0" y="397"/>
                    </a:lnTo>
                    <a:lnTo>
                      <a:pt x="57" y="539"/>
                    </a:lnTo>
                    <a:lnTo>
                      <a:pt x="85" y="567"/>
                    </a:lnTo>
                    <a:lnTo>
                      <a:pt x="113" y="823"/>
                    </a:lnTo>
                    <a:lnTo>
                      <a:pt x="170" y="879"/>
                    </a:lnTo>
                    <a:lnTo>
                      <a:pt x="170" y="1021"/>
                    </a:lnTo>
                    <a:lnTo>
                      <a:pt x="198" y="1021"/>
                    </a:lnTo>
                    <a:lnTo>
                      <a:pt x="198" y="1049"/>
                    </a:lnTo>
                    <a:lnTo>
                      <a:pt x="227" y="1049"/>
                    </a:lnTo>
                    <a:lnTo>
                      <a:pt x="255" y="993"/>
                    </a:lnTo>
                    <a:lnTo>
                      <a:pt x="283" y="993"/>
                    </a:lnTo>
                    <a:lnTo>
                      <a:pt x="368" y="964"/>
                    </a:lnTo>
                    <a:lnTo>
                      <a:pt x="340" y="851"/>
                    </a:lnTo>
                    <a:lnTo>
                      <a:pt x="312" y="823"/>
                    </a:lnTo>
                    <a:lnTo>
                      <a:pt x="340" y="738"/>
                    </a:lnTo>
                    <a:lnTo>
                      <a:pt x="198" y="681"/>
                    </a:lnTo>
                    <a:lnTo>
                      <a:pt x="198" y="596"/>
                    </a:lnTo>
                    <a:lnTo>
                      <a:pt x="255" y="567"/>
                    </a:lnTo>
                    <a:lnTo>
                      <a:pt x="340" y="624"/>
                    </a:lnTo>
                    <a:lnTo>
                      <a:pt x="425" y="539"/>
                    </a:lnTo>
                    <a:lnTo>
                      <a:pt x="453" y="567"/>
                    </a:lnTo>
                    <a:lnTo>
                      <a:pt x="510" y="482"/>
                    </a:lnTo>
                    <a:lnTo>
                      <a:pt x="397" y="426"/>
                    </a:lnTo>
                    <a:lnTo>
                      <a:pt x="425" y="397"/>
                    </a:lnTo>
                    <a:lnTo>
                      <a:pt x="482" y="397"/>
                    </a:lnTo>
                    <a:lnTo>
                      <a:pt x="482" y="312"/>
                    </a:lnTo>
                    <a:lnTo>
                      <a:pt x="539" y="284"/>
                    </a:lnTo>
                    <a:lnTo>
                      <a:pt x="567" y="142"/>
                    </a:lnTo>
                    <a:lnTo>
                      <a:pt x="482" y="57"/>
                    </a:lnTo>
                    <a:lnTo>
                      <a:pt x="482" y="0"/>
                    </a:lnTo>
                    <a:lnTo>
                      <a:pt x="425" y="29"/>
                    </a:lnTo>
                    <a:lnTo>
                      <a:pt x="227" y="29"/>
                    </a:lnTo>
                    <a:lnTo>
                      <a:pt x="198" y="86"/>
                    </a:lnTo>
                    <a:lnTo>
                      <a:pt x="0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5" name="Freeform 715"/>
              <p:cNvSpPr>
                <a:spLocks/>
              </p:cNvSpPr>
              <p:nvPr/>
            </p:nvSpPr>
            <p:spPr bwMode="auto">
              <a:xfrm>
                <a:off x="3692" y="2655"/>
                <a:ext cx="1219" cy="766"/>
              </a:xfrm>
              <a:custGeom>
                <a:avLst/>
                <a:gdLst>
                  <a:gd name="T0" fmla="*/ 1219 w 1219"/>
                  <a:gd name="T1" fmla="*/ 171 h 766"/>
                  <a:gd name="T2" fmla="*/ 1190 w 1219"/>
                  <a:gd name="T3" fmla="*/ 142 h 766"/>
                  <a:gd name="T4" fmla="*/ 1162 w 1219"/>
                  <a:gd name="T5" fmla="*/ 86 h 766"/>
                  <a:gd name="T6" fmla="*/ 1105 w 1219"/>
                  <a:gd name="T7" fmla="*/ 86 h 766"/>
                  <a:gd name="T8" fmla="*/ 1077 w 1219"/>
                  <a:gd name="T9" fmla="*/ 57 h 766"/>
                  <a:gd name="T10" fmla="*/ 1020 w 1219"/>
                  <a:gd name="T11" fmla="*/ 114 h 766"/>
                  <a:gd name="T12" fmla="*/ 992 w 1219"/>
                  <a:gd name="T13" fmla="*/ 86 h 766"/>
                  <a:gd name="T14" fmla="*/ 935 w 1219"/>
                  <a:gd name="T15" fmla="*/ 86 h 766"/>
                  <a:gd name="T16" fmla="*/ 822 w 1219"/>
                  <a:gd name="T17" fmla="*/ 29 h 766"/>
                  <a:gd name="T18" fmla="*/ 794 w 1219"/>
                  <a:gd name="T19" fmla="*/ 86 h 766"/>
                  <a:gd name="T20" fmla="*/ 765 w 1219"/>
                  <a:gd name="T21" fmla="*/ 29 h 766"/>
                  <a:gd name="T22" fmla="*/ 737 w 1219"/>
                  <a:gd name="T23" fmla="*/ 29 h 766"/>
                  <a:gd name="T24" fmla="*/ 680 w 1219"/>
                  <a:gd name="T25" fmla="*/ 29 h 766"/>
                  <a:gd name="T26" fmla="*/ 567 w 1219"/>
                  <a:gd name="T27" fmla="*/ 57 h 766"/>
                  <a:gd name="T28" fmla="*/ 510 w 1219"/>
                  <a:gd name="T29" fmla="*/ 57 h 766"/>
                  <a:gd name="T30" fmla="*/ 482 w 1219"/>
                  <a:gd name="T31" fmla="*/ 0 h 766"/>
                  <a:gd name="T32" fmla="*/ 340 w 1219"/>
                  <a:gd name="T33" fmla="*/ 86 h 766"/>
                  <a:gd name="T34" fmla="*/ 255 w 1219"/>
                  <a:gd name="T35" fmla="*/ 29 h 766"/>
                  <a:gd name="T36" fmla="*/ 227 w 1219"/>
                  <a:gd name="T37" fmla="*/ 57 h 766"/>
                  <a:gd name="T38" fmla="*/ 198 w 1219"/>
                  <a:gd name="T39" fmla="*/ 29 h 766"/>
                  <a:gd name="T40" fmla="*/ 142 w 1219"/>
                  <a:gd name="T41" fmla="*/ 57 h 766"/>
                  <a:gd name="T42" fmla="*/ 85 w 1219"/>
                  <a:gd name="T43" fmla="*/ 29 h 766"/>
                  <a:gd name="T44" fmla="*/ 57 w 1219"/>
                  <a:gd name="T45" fmla="*/ 57 h 766"/>
                  <a:gd name="T46" fmla="*/ 85 w 1219"/>
                  <a:gd name="T47" fmla="*/ 114 h 766"/>
                  <a:gd name="T48" fmla="*/ 85 w 1219"/>
                  <a:gd name="T49" fmla="*/ 142 h 766"/>
                  <a:gd name="T50" fmla="*/ 57 w 1219"/>
                  <a:gd name="T51" fmla="*/ 171 h 766"/>
                  <a:gd name="T52" fmla="*/ 85 w 1219"/>
                  <a:gd name="T53" fmla="*/ 227 h 766"/>
                  <a:gd name="T54" fmla="*/ 198 w 1219"/>
                  <a:gd name="T55" fmla="*/ 256 h 766"/>
                  <a:gd name="T56" fmla="*/ 255 w 1219"/>
                  <a:gd name="T57" fmla="*/ 227 h 766"/>
                  <a:gd name="T58" fmla="*/ 312 w 1219"/>
                  <a:gd name="T59" fmla="*/ 256 h 766"/>
                  <a:gd name="T60" fmla="*/ 255 w 1219"/>
                  <a:gd name="T61" fmla="*/ 256 h 766"/>
                  <a:gd name="T62" fmla="*/ 255 w 1219"/>
                  <a:gd name="T63" fmla="*/ 312 h 766"/>
                  <a:gd name="T64" fmla="*/ 142 w 1219"/>
                  <a:gd name="T65" fmla="*/ 426 h 766"/>
                  <a:gd name="T66" fmla="*/ 28 w 1219"/>
                  <a:gd name="T67" fmla="*/ 482 h 766"/>
                  <a:gd name="T68" fmla="*/ 0 w 1219"/>
                  <a:gd name="T69" fmla="*/ 596 h 766"/>
                  <a:gd name="T70" fmla="*/ 57 w 1219"/>
                  <a:gd name="T71" fmla="*/ 596 h 766"/>
                  <a:gd name="T72" fmla="*/ 57 w 1219"/>
                  <a:gd name="T73" fmla="*/ 624 h 766"/>
                  <a:gd name="T74" fmla="*/ 85 w 1219"/>
                  <a:gd name="T75" fmla="*/ 624 h 766"/>
                  <a:gd name="T76" fmla="*/ 142 w 1219"/>
                  <a:gd name="T77" fmla="*/ 681 h 766"/>
                  <a:gd name="T78" fmla="*/ 198 w 1219"/>
                  <a:gd name="T79" fmla="*/ 681 h 766"/>
                  <a:gd name="T80" fmla="*/ 227 w 1219"/>
                  <a:gd name="T81" fmla="*/ 652 h 766"/>
                  <a:gd name="T82" fmla="*/ 283 w 1219"/>
                  <a:gd name="T83" fmla="*/ 652 h 766"/>
                  <a:gd name="T84" fmla="*/ 340 w 1219"/>
                  <a:gd name="T85" fmla="*/ 624 h 766"/>
                  <a:gd name="T86" fmla="*/ 453 w 1219"/>
                  <a:gd name="T87" fmla="*/ 709 h 766"/>
                  <a:gd name="T88" fmla="*/ 567 w 1219"/>
                  <a:gd name="T89" fmla="*/ 709 h 766"/>
                  <a:gd name="T90" fmla="*/ 595 w 1219"/>
                  <a:gd name="T91" fmla="*/ 766 h 766"/>
                  <a:gd name="T92" fmla="*/ 623 w 1219"/>
                  <a:gd name="T93" fmla="*/ 738 h 766"/>
                  <a:gd name="T94" fmla="*/ 680 w 1219"/>
                  <a:gd name="T95" fmla="*/ 738 h 766"/>
                  <a:gd name="T96" fmla="*/ 822 w 1219"/>
                  <a:gd name="T97" fmla="*/ 539 h 766"/>
                  <a:gd name="T98" fmla="*/ 935 w 1219"/>
                  <a:gd name="T99" fmla="*/ 426 h 766"/>
                  <a:gd name="T100" fmla="*/ 1077 w 1219"/>
                  <a:gd name="T101" fmla="*/ 312 h 766"/>
                  <a:gd name="T102" fmla="*/ 1134 w 1219"/>
                  <a:gd name="T103" fmla="*/ 227 h 766"/>
                  <a:gd name="T104" fmla="*/ 1219 w 1219"/>
                  <a:gd name="T105" fmla="*/ 171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19" h="766">
                    <a:moveTo>
                      <a:pt x="1219" y="171"/>
                    </a:moveTo>
                    <a:lnTo>
                      <a:pt x="1190" y="142"/>
                    </a:lnTo>
                    <a:lnTo>
                      <a:pt x="1162" y="86"/>
                    </a:lnTo>
                    <a:lnTo>
                      <a:pt x="1105" y="86"/>
                    </a:lnTo>
                    <a:lnTo>
                      <a:pt x="1077" y="57"/>
                    </a:lnTo>
                    <a:lnTo>
                      <a:pt x="1020" y="114"/>
                    </a:lnTo>
                    <a:lnTo>
                      <a:pt x="992" y="86"/>
                    </a:lnTo>
                    <a:lnTo>
                      <a:pt x="935" y="86"/>
                    </a:lnTo>
                    <a:lnTo>
                      <a:pt x="822" y="29"/>
                    </a:lnTo>
                    <a:lnTo>
                      <a:pt x="794" y="86"/>
                    </a:lnTo>
                    <a:lnTo>
                      <a:pt x="765" y="29"/>
                    </a:lnTo>
                    <a:lnTo>
                      <a:pt x="737" y="29"/>
                    </a:lnTo>
                    <a:lnTo>
                      <a:pt x="680" y="29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482" y="0"/>
                    </a:lnTo>
                    <a:lnTo>
                      <a:pt x="340" y="86"/>
                    </a:lnTo>
                    <a:lnTo>
                      <a:pt x="255" y="29"/>
                    </a:lnTo>
                    <a:lnTo>
                      <a:pt x="227" y="57"/>
                    </a:lnTo>
                    <a:lnTo>
                      <a:pt x="198" y="29"/>
                    </a:lnTo>
                    <a:lnTo>
                      <a:pt x="142" y="57"/>
                    </a:lnTo>
                    <a:lnTo>
                      <a:pt x="85" y="29"/>
                    </a:lnTo>
                    <a:lnTo>
                      <a:pt x="57" y="57"/>
                    </a:lnTo>
                    <a:lnTo>
                      <a:pt x="85" y="114"/>
                    </a:lnTo>
                    <a:lnTo>
                      <a:pt x="85" y="142"/>
                    </a:lnTo>
                    <a:lnTo>
                      <a:pt x="57" y="171"/>
                    </a:lnTo>
                    <a:lnTo>
                      <a:pt x="85" y="227"/>
                    </a:lnTo>
                    <a:lnTo>
                      <a:pt x="198" y="256"/>
                    </a:lnTo>
                    <a:lnTo>
                      <a:pt x="255" y="227"/>
                    </a:lnTo>
                    <a:lnTo>
                      <a:pt x="312" y="256"/>
                    </a:lnTo>
                    <a:lnTo>
                      <a:pt x="255" y="256"/>
                    </a:lnTo>
                    <a:lnTo>
                      <a:pt x="255" y="312"/>
                    </a:lnTo>
                    <a:lnTo>
                      <a:pt x="142" y="426"/>
                    </a:lnTo>
                    <a:lnTo>
                      <a:pt x="28" y="482"/>
                    </a:lnTo>
                    <a:lnTo>
                      <a:pt x="0" y="596"/>
                    </a:lnTo>
                    <a:lnTo>
                      <a:pt x="57" y="596"/>
                    </a:lnTo>
                    <a:lnTo>
                      <a:pt x="57" y="624"/>
                    </a:lnTo>
                    <a:lnTo>
                      <a:pt x="85" y="624"/>
                    </a:lnTo>
                    <a:lnTo>
                      <a:pt x="142" y="681"/>
                    </a:lnTo>
                    <a:lnTo>
                      <a:pt x="198" y="681"/>
                    </a:lnTo>
                    <a:lnTo>
                      <a:pt x="227" y="652"/>
                    </a:lnTo>
                    <a:lnTo>
                      <a:pt x="283" y="652"/>
                    </a:lnTo>
                    <a:lnTo>
                      <a:pt x="340" y="624"/>
                    </a:lnTo>
                    <a:lnTo>
                      <a:pt x="453" y="709"/>
                    </a:lnTo>
                    <a:lnTo>
                      <a:pt x="567" y="709"/>
                    </a:lnTo>
                    <a:lnTo>
                      <a:pt x="595" y="766"/>
                    </a:lnTo>
                    <a:lnTo>
                      <a:pt x="623" y="738"/>
                    </a:lnTo>
                    <a:lnTo>
                      <a:pt x="680" y="738"/>
                    </a:lnTo>
                    <a:lnTo>
                      <a:pt x="822" y="539"/>
                    </a:lnTo>
                    <a:lnTo>
                      <a:pt x="935" y="426"/>
                    </a:lnTo>
                    <a:lnTo>
                      <a:pt x="1077" y="312"/>
                    </a:lnTo>
                    <a:lnTo>
                      <a:pt x="1134" y="227"/>
                    </a:lnTo>
                    <a:lnTo>
                      <a:pt x="1219" y="17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6" name="Freeform 716"/>
              <p:cNvSpPr>
                <a:spLocks/>
              </p:cNvSpPr>
              <p:nvPr/>
            </p:nvSpPr>
            <p:spPr bwMode="auto">
              <a:xfrm>
                <a:off x="4259" y="2826"/>
                <a:ext cx="907" cy="1360"/>
              </a:xfrm>
              <a:custGeom>
                <a:avLst/>
                <a:gdLst>
                  <a:gd name="T0" fmla="*/ 113 w 907"/>
                  <a:gd name="T1" fmla="*/ 567 h 1360"/>
                  <a:gd name="T2" fmla="*/ 255 w 907"/>
                  <a:gd name="T3" fmla="*/ 368 h 1360"/>
                  <a:gd name="T4" fmla="*/ 368 w 907"/>
                  <a:gd name="T5" fmla="*/ 255 h 1360"/>
                  <a:gd name="T6" fmla="*/ 510 w 907"/>
                  <a:gd name="T7" fmla="*/ 141 h 1360"/>
                  <a:gd name="T8" fmla="*/ 567 w 907"/>
                  <a:gd name="T9" fmla="*/ 56 h 1360"/>
                  <a:gd name="T10" fmla="*/ 652 w 907"/>
                  <a:gd name="T11" fmla="*/ 0 h 1360"/>
                  <a:gd name="T12" fmla="*/ 737 w 907"/>
                  <a:gd name="T13" fmla="*/ 28 h 1360"/>
                  <a:gd name="T14" fmla="*/ 765 w 907"/>
                  <a:gd name="T15" fmla="*/ 85 h 1360"/>
                  <a:gd name="T16" fmla="*/ 737 w 907"/>
                  <a:gd name="T17" fmla="*/ 226 h 1360"/>
                  <a:gd name="T18" fmla="*/ 794 w 907"/>
                  <a:gd name="T19" fmla="*/ 368 h 1360"/>
                  <a:gd name="T20" fmla="*/ 822 w 907"/>
                  <a:gd name="T21" fmla="*/ 396 h 1360"/>
                  <a:gd name="T22" fmla="*/ 850 w 907"/>
                  <a:gd name="T23" fmla="*/ 652 h 1360"/>
                  <a:gd name="T24" fmla="*/ 907 w 907"/>
                  <a:gd name="T25" fmla="*/ 708 h 1360"/>
                  <a:gd name="T26" fmla="*/ 907 w 907"/>
                  <a:gd name="T27" fmla="*/ 850 h 1360"/>
                  <a:gd name="T28" fmla="*/ 850 w 907"/>
                  <a:gd name="T29" fmla="*/ 878 h 1360"/>
                  <a:gd name="T30" fmla="*/ 794 w 907"/>
                  <a:gd name="T31" fmla="*/ 992 h 1360"/>
                  <a:gd name="T32" fmla="*/ 737 w 907"/>
                  <a:gd name="T33" fmla="*/ 1020 h 1360"/>
                  <a:gd name="T34" fmla="*/ 737 w 907"/>
                  <a:gd name="T35" fmla="*/ 1077 h 1360"/>
                  <a:gd name="T36" fmla="*/ 652 w 907"/>
                  <a:gd name="T37" fmla="*/ 1162 h 1360"/>
                  <a:gd name="T38" fmla="*/ 652 w 907"/>
                  <a:gd name="T39" fmla="*/ 1219 h 1360"/>
                  <a:gd name="T40" fmla="*/ 567 w 907"/>
                  <a:gd name="T41" fmla="*/ 1162 h 1360"/>
                  <a:gd name="T42" fmla="*/ 538 w 907"/>
                  <a:gd name="T43" fmla="*/ 1219 h 1360"/>
                  <a:gd name="T44" fmla="*/ 453 w 907"/>
                  <a:gd name="T45" fmla="*/ 1219 h 1360"/>
                  <a:gd name="T46" fmla="*/ 453 w 907"/>
                  <a:gd name="T47" fmla="*/ 1247 h 1360"/>
                  <a:gd name="T48" fmla="*/ 510 w 907"/>
                  <a:gd name="T49" fmla="*/ 1247 h 1360"/>
                  <a:gd name="T50" fmla="*/ 510 w 907"/>
                  <a:gd name="T51" fmla="*/ 1304 h 1360"/>
                  <a:gd name="T52" fmla="*/ 538 w 907"/>
                  <a:gd name="T53" fmla="*/ 1360 h 1360"/>
                  <a:gd name="T54" fmla="*/ 425 w 907"/>
                  <a:gd name="T55" fmla="*/ 1332 h 1360"/>
                  <a:gd name="T56" fmla="*/ 397 w 907"/>
                  <a:gd name="T57" fmla="*/ 1304 h 1360"/>
                  <a:gd name="T58" fmla="*/ 368 w 907"/>
                  <a:gd name="T59" fmla="*/ 1304 h 1360"/>
                  <a:gd name="T60" fmla="*/ 312 w 907"/>
                  <a:gd name="T61" fmla="*/ 1275 h 1360"/>
                  <a:gd name="T62" fmla="*/ 255 w 907"/>
                  <a:gd name="T63" fmla="*/ 1219 h 1360"/>
                  <a:gd name="T64" fmla="*/ 255 w 907"/>
                  <a:gd name="T65" fmla="*/ 1134 h 1360"/>
                  <a:gd name="T66" fmla="*/ 198 w 907"/>
                  <a:gd name="T67" fmla="*/ 1077 h 1360"/>
                  <a:gd name="T68" fmla="*/ 142 w 907"/>
                  <a:gd name="T69" fmla="*/ 1134 h 1360"/>
                  <a:gd name="T70" fmla="*/ 0 w 907"/>
                  <a:gd name="T71" fmla="*/ 878 h 1360"/>
                  <a:gd name="T72" fmla="*/ 56 w 907"/>
                  <a:gd name="T73" fmla="*/ 878 h 1360"/>
                  <a:gd name="T74" fmla="*/ 28 w 907"/>
                  <a:gd name="T75" fmla="*/ 793 h 1360"/>
                  <a:gd name="T76" fmla="*/ 85 w 907"/>
                  <a:gd name="T77" fmla="*/ 680 h 1360"/>
                  <a:gd name="T78" fmla="*/ 85 w 907"/>
                  <a:gd name="T79" fmla="*/ 623 h 1360"/>
                  <a:gd name="T80" fmla="*/ 113 w 907"/>
                  <a:gd name="T81" fmla="*/ 567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7" h="1360">
                    <a:moveTo>
                      <a:pt x="113" y="567"/>
                    </a:moveTo>
                    <a:lnTo>
                      <a:pt x="255" y="368"/>
                    </a:lnTo>
                    <a:lnTo>
                      <a:pt x="368" y="255"/>
                    </a:lnTo>
                    <a:lnTo>
                      <a:pt x="510" y="141"/>
                    </a:lnTo>
                    <a:lnTo>
                      <a:pt x="567" y="56"/>
                    </a:lnTo>
                    <a:lnTo>
                      <a:pt x="652" y="0"/>
                    </a:lnTo>
                    <a:lnTo>
                      <a:pt x="737" y="28"/>
                    </a:lnTo>
                    <a:lnTo>
                      <a:pt x="765" y="85"/>
                    </a:lnTo>
                    <a:lnTo>
                      <a:pt x="737" y="226"/>
                    </a:lnTo>
                    <a:lnTo>
                      <a:pt x="794" y="368"/>
                    </a:lnTo>
                    <a:lnTo>
                      <a:pt x="822" y="396"/>
                    </a:lnTo>
                    <a:lnTo>
                      <a:pt x="850" y="652"/>
                    </a:lnTo>
                    <a:lnTo>
                      <a:pt x="907" y="708"/>
                    </a:lnTo>
                    <a:lnTo>
                      <a:pt x="907" y="850"/>
                    </a:lnTo>
                    <a:lnTo>
                      <a:pt x="850" y="878"/>
                    </a:lnTo>
                    <a:lnTo>
                      <a:pt x="794" y="992"/>
                    </a:lnTo>
                    <a:lnTo>
                      <a:pt x="737" y="1020"/>
                    </a:lnTo>
                    <a:lnTo>
                      <a:pt x="737" y="1077"/>
                    </a:lnTo>
                    <a:lnTo>
                      <a:pt x="652" y="1162"/>
                    </a:lnTo>
                    <a:lnTo>
                      <a:pt x="652" y="1219"/>
                    </a:lnTo>
                    <a:lnTo>
                      <a:pt x="567" y="1162"/>
                    </a:lnTo>
                    <a:lnTo>
                      <a:pt x="538" y="1219"/>
                    </a:lnTo>
                    <a:lnTo>
                      <a:pt x="453" y="1219"/>
                    </a:lnTo>
                    <a:lnTo>
                      <a:pt x="453" y="1247"/>
                    </a:lnTo>
                    <a:lnTo>
                      <a:pt x="510" y="1247"/>
                    </a:lnTo>
                    <a:lnTo>
                      <a:pt x="510" y="1304"/>
                    </a:lnTo>
                    <a:lnTo>
                      <a:pt x="538" y="1360"/>
                    </a:lnTo>
                    <a:lnTo>
                      <a:pt x="425" y="1332"/>
                    </a:lnTo>
                    <a:lnTo>
                      <a:pt x="397" y="1304"/>
                    </a:lnTo>
                    <a:lnTo>
                      <a:pt x="368" y="1304"/>
                    </a:lnTo>
                    <a:lnTo>
                      <a:pt x="312" y="1275"/>
                    </a:lnTo>
                    <a:lnTo>
                      <a:pt x="255" y="1219"/>
                    </a:lnTo>
                    <a:lnTo>
                      <a:pt x="255" y="1134"/>
                    </a:lnTo>
                    <a:lnTo>
                      <a:pt x="198" y="1077"/>
                    </a:lnTo>
                    <a:lnTo>
                      <a:pt x="142" y="1134"/>
                    </a:lnTo>
                    <a:lnTo>
                      <a:pt x="0" y="878"/>
                    </a:lnTo>
                    <a:lnTo>
                      <a:pt x="56" y="878"/>
                    </a:lnTo>
                    <a:lnTo>
                      <a:pt x="28" y="793"/>
                    </a:lnTo>
                    <a:lnTo>
                      <a:pt x="85" y="680"/>
                    </a:lnTo>
                    <a:lnTo>
                      <a:pt x="85" y="623"/>
                    </a:lnTo>
                    <a:lnTo>
                      <a:pt x="113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8" name="Freeform 718"/>
              <p:cNvSpPr>
                <a:spLocks/>
              </p:cNvSpPr>
              <p:nvPr/>
            </p:nvSpPr>
            <p:spPr bwMode="auto">
              <a:xfrm>
                <a:off x="3890" y="3279"/>
                <a:ext cx="482" cy="397"/>
              </a:xfrm>
              <a:custGeom>
                <a:avLst/>
                <a:gdLst>
                  <a:gd name="T0" fmla="*/ 397 w 482"/>
                  <a:gd name="T1" fmla="*/ 340 h 397"/>
                  <a:gd name="T2" fmla="*/ 454 w 482"/>
                  <a:gd name="T3" fmla="*/ 227 h 397"/>
                  <a:gd name="T4" fmla="*/ 454 w 482"/>
                  <a:gd name="T5" fmla="*/ 170 h 397"/>
                  <a:gd name="T6" fmla="*/ 482 w 482"/>
                  <a:gd name="T7" fmla="*/ 114 h 397"/>
                  <a:gd name="T8" fmla="*/ 425 w 482"/>
                  <a:gd name="T9" fmla="*/ 114 h 397"/>
                  <a:gd name="T10" fmla="*/ 397 w 482"/>
                  <a:gd name="T11" fmla="*/ 142 h 397"/>
                  <a:gd name="T12" fmla="*/ 369 w 482"/>
                  <a:gd name="T13" fmla="*/ 85 h 397"/>
                  <a:gd name="T14" fmla="*/ 255 w 482"/>
                  <a:gd name="T15" fmla="*/ 85 h 397"/>
                  <a:gd name="T16" fmla="*/ 142 w 482"/>
                  <a:gd name="T17" fmla="*/ 0 h 397"/>
                  <a:gd name="T18" fmla="*/ 85 w 482"/>
                  <a:gd name="T19" fmla="*/ 28 h 397"/>
                  <a:gd name="T20" fmla="*/ 29 w 482"/>
                  <a:gd name="T21" fmla="*/ 28 h 397"/>
                  <a:gd name="T22" fmla="*/ 0 w 482"/>
                  <a:gd name="T23" fmla="*/ 57 h 397"/>
                  <a:gd name="T24" fmla="*/ 170 w 482"/>
                  <a:gd name="T25" fmla="*/ 142 h 397"/>
                  <a:gd name="T26" fmla="*/ 199 w 482"/>
                  <a:gd name="T27" fmla="*/ 114 h 397"/>
                  <a:gd name="T28" fmla="*/ 284 w 482"/>
                  <a:gd name="T29" fmla="*/ 142 h 397"/>
                  <a:gd name="T30" fmla="*/ 255 w 482"/>
                  <a:gd name="T31" fmla="*/ 227 h 397"/>
                  <a:gd name="T32" fmla="*/ 340 w 482"/>
                  <a:gd name="T33" fmla="*/ 255 h 397"/>
                  <a:gd name="T34" fmla="*/ 312 w 482"/>
                  <a:gd name="T35" fmla="*/ 340 h 397"/>
                  <a:gd name="T36" fmla="*/ 340 w 482"/>
                  <a:gd name="T37" fmla="*/ 397 h 397"/>
                  <a:gd name="T38" fmla="*/ 369 w 482"/>
                  <a:gd name="T39" fmla="*/ 340 h 397"/>
                  <a:gd name="T40" fmla="*/ 397 w 482"/>
                  <a:gd name="T41" fmla="*/ 34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2" h="397">
                    <a:moveTo>
                      <a:pt x="397" y="340"/>
                    </a:moveTo>
                    <a:lnTo>
                      <a:pt x="454" y="227"/>
                    </a:lnTo>
                    <a:lnTo>
                      <a:pt x="454" y="170"/>
                    </a:lnTo>
                    <a:lnTo>
                      <a:pt x="482" y="114"/>
                    </a:lnTo>
                    <a:lnTo>
                      <a:pt x="425" y="114"/>
                    </a:lnTo>
                    <a:lnTo>
                      <a:pt x="397" y="142"/>
                    </a:lnTo>
                    <a:lnTo>
                      <a:pt x="369" y="85"/>
                    </a:lnTo>
                    <a:lnTo>
                      <a:pt x="255" y="85"/>
                    </a:lnTo>
                    <a:lnTo>
                      <a:pt x="142" y="0"/>
                    </a:lnTo>
                    <a:lnTo>
                      <a:pt x="85" y="28"/>
                    </a:lnTo>
                    <a:lnTo>
                      <a:pt x="29" y="28"/>
                    </a:lnTo>
                    <a:lnTo>
                      <a:pt x="0" y="57"/>
                    </a:lnTo>
                    <a:lnTo>
                      <a:pt x="170" y="142"/>
                    </a:lnTo>
                    <a:lnTo>
                      <a:pt x="199" y="114"/>
                    </a:lnTo>
                    <a:lnTo>
                      <a:pt x="284" y="142"/>
                    </a:lnTo>
                    <a:lnTo>
                      <a:pt x="255" y="227"/>
                    </a:lnTo>
                    <a:lnTo>
                      <a:pt x="340" y="255"/>
                    </a:lnTo>
                    <a:lnTo>
                      <a:pt x="312" y="340"/>
                    </a:lnTo>
                    <a:lnTo>
                      <a:pt x="340" y="397"/>
                    </a:lnTo>
                    <a:lnTo>
                      <a:pt x="369" y="340"/>
                    </a:lnTo>
                    <a:lnTo>
                      <a:pt x="397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9" name="Freeform 719"/>
              <p:cNvSpPr>
                <a:spLocks/>
              </p:cNvSpPr>
              <p:nvPr/>
            </p:nvSpPr>
            <p:spPr bwMode="auto">
              <a:xfrm>
                <a:off x="3720" y="3279"/>
                <a:ext cx="510" cy="369"/>
              </a:xfrm>
              <a:custGeom>
                <a:avLst/>
                <a:gdLst>
                  <a:gd name="T0" fmla="*/ 482 w 510"/>
                  <a:gd name="T1" fmla="*/ 340 h 369"/>
                  <a:gd name="T2" fmla="*/ 510 w 510"/>
                  <a:gd name="T3" fmla="*/ 255 h 369"/>
                  <a:gd name="T4" fmla="*/ 425 w 510"/>
                  <a:gd name="T5" fmla="*/ 227 h 369"/>
                  <a:gd name="T6" fmla="*/ 454 w 510"/>
                  <a:gd name="T7" fmla="*/ 142 h 369"/>
                  <a:gd name="T8" fmla="*/ 369 w 510"/>
                  <a:gd name="T9" fmla="*/ 114 h 369"/>
                  <a:gd name="T10" fmla="*/ 340 w 510"/>
                  <a:gd name="T11" fmla="*/ 142 h 369"/>
                  <a:gd name="T12" fmla="*/ 170 w 510"/>
                  <a:gd name="T13" fmla="*/ 57 h 369"/>
                  <a:gd name="T14" fmla="*/ 114 w 510"/>
                  <a:gd name="T15" fmla="*/ 57 h 369"/>
                  <a:gd name="T16" fmla="*/ 57 w 510"/>
                  <a:gd name="T17" fmla="*/ 0 h 369"/>
                  <a:gd name="T18" fmla="*/ 29 w 510"/>
                  <a:gd name="T19" fmla="*/ 0 h 369"/>
                  <a:gd name="T20" fmla="*/ 0 w 510"/>
                  <a:gd name="T21" fmla="*/ 28 h 369"/>
                  <a:gd name="T22" fmla="*/ 85 w 510"/>
                  <a:gd name="T23" fmla="*/ 142 h 369"/>
                  <a:gd name="T24" fmla="*/ 227 w 510"/>
                  <a:gd name="T25" fmla="*/ 199 h 369"/>
                  <a:gd name="T26" fmla="*/ 284 w 510"/>
                  <a:gd name="T27" fmla="*/ 255 h 369"/>
                  <a:gd name="T28" fmla="*/ 312 w 510"/>
                  <a:gd name="T29" fmla="*/ 369 h 369"/>
                  <a:gd name="T30" fmla="*/ 369 w 510"/>
                  <a:gd name="T31" fmla="*/ 340 h 369"/>
                  <a:gd name="T32" fmla="*/ 397 w 510"/>
                  <a:gd name="T33" fmla="*/ 284 h 369"/>
                  <a:gd name="T34" fmla="*/ 425 w 510"/>
                  <a:gd name="T35" fmla="*/ 284 h 369"/>
                  <a:gd name="T36" fmla="*/ 482 w 510"/>
                  <a:gd name="T37" fmla="*/ 34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0" h="369">
                    <a:moveTo>
                      <a:pt x="482" y="340"/>
                    </a:moveTo>
                    <a:lnTo>
                      <a:pt x="510" y="255"/>
                    </a:lnTo>
                    <a:lnTo>
                      <a:pt x="425" y="227"/>
                    </a:lnTo>
                    <a:lnTo>
                      <a:pt x="454" y="142"/>
                    </a:lnTo>
                    <a:lnTo>
                      <a:pt x="369" y="114"/>
                    </a:lnTo>
                    <a:lnTo>
                      <a:pt x="340" y="142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57" y="0"/>
                    </a:lnTo>
                    <a:lnTo>
                      <a:pt x="29" y="0"/>
                    </a:lnTo>
                    <a:lnTo>
                      <a:pt x="0" y="28"/>
                    </a:lnTo>
                    <a:lnTo>
                      <a:pt x="85" y="142"/>
                    </a:lnTo>
                    <a:lnTo>
                      <a:pt x="227" y="199"/>
                    </a:lnTo>
                    <a:lnTo>
                      <a:pt x="284" y="255"/>
                    </a:lnTo>
                    <a:lnTo>
                      <a:pt x="312" y="369"/>
                    </a:lnTo>
                    <a:lnTo>
                      <a:pt x="369" y="340"/>
                    </a:lnTo>
                    <a:lnTo>
                      <a:pt x="397" y="284"/>
                    </a:lnTo>
                    <a:lnTo>
                      <a:pt x="425" y="284"/>
                    </a:lnTo>
                    <a:lnTo>
                      <a:pt x="482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0" name="Freeform 720"/>
              <p:cNvSpPr>
                <a:spLocks/>
              </p:cNvSpPr>
              <p:nvPr/>
            </p:nvSpPr>
            <p:spPr bwMode="auto">
              <a:xfrm>
                <a:off x="4542" y="4101"/>
                <a:ext cx="397" cy="284"/>
              </a:xfrm>
              <a:custGeom>
                <a:avLst/>
                <a:gdLst>
                  <a:gd name="T0" fmla="*/ 29 w 397"/>
                  <a:gd name="T1" fmla="*/ 0 h 284"/>
                  <a:gd name="T2" fmla="*/ 85 w 397"/>
                  <a:gd name="T3" fmla="*/ 29 h 284"/>
                  <a:gd name="T4" fmla="*/ 114 w 397"/>
                  <a:gd name="T5" fmla="*/ 29 h 284"/>
                  <a:gd name="T6" fmla="*/ 142 w 397"/>
                  <a:gd name="T7" fmla="*/ 57 h 284"/>
                  <a:gd name="T8" fmla="*/ 255 w 397"/>
                  <a:gd name="T9" fmla="*/ 85 h 284"/>
                  <a:gd name="T10" fmla="*/ 312 w 397"/>
                  <a:gd name="T11" fmla="*/ 114 h 284"/>
                  <a:gd name="T12" fmla="*/ 397 w 397"/>
                  <a:gd name="T13" fmla="*/ 284 h 284"/>
                  <a:gd name="T14" fmla="*/ 199 w 397"/>
                  <a:gd name="T15" fmla="*/ 227 h 284"/>
                  <a:gd name="T16" fmla="*/ 85 w 397"/>
                  <a:gd name="T17" fmla="*/ 199 h 284"/>
                  <a:gd name="T18" fmla="*/ 57 w 397"/>
                  <a:gd name="T19" fmla="*/ 170 h 284"/>
                  <a:gd name="T20" fmla="*/ 85 w 397"/>
                  <a:gd name="T21" fmla="*/ 142 h 284"/>
                  <a:gd name="T22" fmla="*/ 0 w 397"/>
                  <a:gd name="T23" fmla="*/ 57 h 284"/>
                  <a:gd name="T24" fmla="*/ 29 w 397"/>
                  <a:gd name="T25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284">
                    <a:moveTo>
                      <a:pt x="29" y="0"/>
                    </a:moveTo>
                    <a:lnTo>
                      <a:pt x="85" y="29"/>
                    </a:lnTo>
                    <a:lnTo>
                      <a:pt x="114" y="29"/>
                    </a:lnTo>
                    <a:lnTo>
                      <a:pt x="142" y="57"/>
                    </a:lnTo>
                    <a:lnTo>
                      <a:pt x="255" y="85"/>
                    </a:lnTo>
                    <a:lnTo>
                      <a:pt x="312" y="114"/>
                    </a:lnTo>
                    <a:lnTo>
                      <a:pt x="397" y="284"/>
                    </a:lnTo>
                    <a:lnTo>
                      <a:pt x="199" y="227"/>
                    </a:lnTo>
                    <a:lnTo>
                      <a:pt x="85" y="199"/>
                    </a:lnTo>
                    <a:lnTo>
                      <a:pt x="57" y="170"/>
                    </a:lnTo>
                    <a:lnTo>
                      <a:pt x="85" y="142"/>
                    </a:lnTo>
                    <a:lnTo>
                      <a:pt x="0" y="57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4712" y="3648"/>
                <a:ext cx="709" cy="879"/>
              </a:xfrm>
              <a:custGeom>
                <a:avLst/>
                <a:gdLst>
                  <a:gd name="T0" fmla="*/ 227 w 709"/>
                  <a:gd name="T1" fmla="*/ 737 h 879"/>
                  <a:gd name="T2" fmla="*/ 142 w 709"/>
                  <a:gd name="T3" fmla="*/ 567 h 879"/>
                  <a:gd name="T4" fmla="*/ 85 w 709"/>
                  <a:gd name="T5" fmla="*/ 538 h 879"/>
                  <a:gd name="T6" fmla="*/ 57 w 709"/>
                  <a:gd name="T7" fmla="*/ 482 h 879"/>
                  <a:gd name="T8" fmla="*/ 57 w 709"/>
                  <a:gd name="T9" fmla="*/ 425 h 879"/>
                  <a:gd name="T10" fmla="*/ 0 w 709"/>
                  <a:gd name="T11" fmla="*/ 425 h 879"/>
                  <a:gd name="T12" fmla="*/ 0 w 709"/>
                  <a:gd name="T13" fmla="*/ 397 h 879"/>
                  <a:gd name="T14" fmla="*/ 85 w 709"/>
                  <a:gd name="T15" fmla="*/ 397 h 879"/>
                  <a:gd name="T16" fmla="*/ 114 w 709"/>
                  <a:gd name="T17" fmla="*/ 340 h 879"/>
                  <a:gd name="T18" fmla="*/ 199 w 709"/>
                  <a:gd name="T19" fmla="*/ 397 h 879"/>
                  <a:gd name="T20" fmla="*/ 199 w 709"/>
                  <a:gd name="T21" fmla="*/ 340 h 879"/>
                  <a:gd name="T22" fmla="*/ 284 w 709"/>
                  <a:gd name="T23" fmla="*/ 255 h 879"/>
                  <a:gd name="T24" fmla="*/ 284 w 709"/>
                  <a:gd name="T25" fmla="*/ 198 h 879"/>
                  <a:gd name="T26" fmla="*/ 341 w 709"/>
                  <a:gd name="T27" fmla="*/ 170 h 879"/>
                  <a:gd name="T28" fmla="*/ 397 w 709"/>
                  <a:gd name="T29" fmla="*/ 56 h 879"/>
                  <a:gd name="T30" fmla="*/ 454 w 709"/>
                  <a:gd name="T31" fmla="*/ 28 h 879"/>
                  <a:gd name="T32" fmla="*/ 482 w 709"/>
                  <a:gd name="T33" fmla="*/ 28 h 879"/>
                  <a:gd name="T34" fmla="*/ 482 w 709"/>
                  <a:gd name="T35" fmla="*/ 56 h 879"/>
                  <a:gd name="T36" fmla="*/ 511 w 709"/>
                  <a:gd name="T37" fmla="*/ 56 h 879"/>
                  <a:gd name="T38" fmla="*/ 539 w 709"/>
                  <a:gd name="T39" fmla="*/ 0 h 879"/>
                  <a:gd name="T40" fmla="*/ 567 w 709"/>
                  <a:gd name="T41" fmla="*/ 0 h 879"/>
                  <a:gd name="T42" fmla="*/ 567 w 709"/>
                  <a:gd name="T43" fmla="*/ 56 h 879"/>
                  <a:gd name="T44" fmla="*/ 624 w 709"/>
                  <a:gd name="T45" fmla="*/ 85 h 879"/>
                  <a:gd name="T46" fmla="*/ 624 w 709"/>
                  <a:gd name="T47" fmla="*/ 170 h 879"/>
                  <a:gd name="T48" fmla="*/ 652 w 709"/>
                  <a:gd name="T49" fmla="*/ 226 h 879"/>
                  <a:gd name="T50" fmla="*/ 624 w 709"/>
                  <a:gd name="T51" fmla="*/ 312 h 879"/>
                  <a:gd name="T52" fmla="*/ 596 w 709"/>
                  <a:gd name="T53" fmla="*/ 340 h 879"/>
                  <a:gd name="T54" fmla="*/ 596 w 709"/>
                  <a:gd name="T55" fmla="*/ 397 h 879"/>
                  <a:gd name="T56" fmla="*/ 652 w 709"/>
                  <a:gd name="T57" fmla="*/ 453 h 879"/>
                  <a:gd name="T58" fmla="*/ 624 w 709"/>
                  <a:gd name="T59" fmla="*/ 567 h 879"/>
                  <a:gd name="T60" fmla="*/ 596 w 709"/>
                  <a:gd name="T61" fmla="*/ 567 h 879"/>
                  <a:gd name="T62" fmla="*/ 596 w 709"/>
                  <a:gd name="T63" fmla="*/ 623 h 879"/>
                  <a:gd name="T64" fmla="*/ 652 w 709"/>
                  <a:gd name="T65" fmla="*/ 652 h 879"/>
                  <a:gd name="T66" fmla="*/ 652 w 709"/>
                  <a:gd name="T67" fmla="*/ 708 h 879"/>
                  <a:gd name="T68" fmla="*/ 624 w 709"/>
                  <a:gd name="T69" fmla="*/ 793 h 879"/>
                  <a:gd name="T70" fmla="*/ 652 w 709"/>
                  <a:gd name="T71" fmla="*/ 793 h 879"/>
                  <a:gd name="T72" fmla="*/ 709 w 709"/>
                  <a:gd name="T73" fmla="*/ 822 h 879"/>
                  <a:gd name="T74" fmla="*/ 681 w 709"/>
                  <a:gd name="T75" fmla="*/ 850 h 879"/>
                  <a:gd name="T76" fmla="*/ 624 w 709"/>
                  <a:gd name="T77" fmla="*/ 850 h 879"/>
                  <a:gd name="T78" fmla="*/ 624 w 709"/>
                  <a:gd name="T79" fmla="*/ 879 h 879"/>
                  <a:gd name="T80" fmla="*/ 511 w 709"/>
                  <a:gd name="T81" fmla="*/ 879 h 879"/>
                  <a:gd name="T82" fmla="*/ 482 w 709"/>
                  <a:gd name="T83" fmla="*/ 850 h 879"/>
                  <a:gd name="T84" fmla="*/ 369 w 709"/>
                  <a:gd name="T85" fmla="*/ 822 h 879"/>
                  <a:gd name="T86" fmla="*/ 341 w 709"/>
                  <a:gd name="T87" fmla="*/ 765 h 879"/>
                  <a:gd name="T88" fmla="*/ 227 w 709"/>
                  <a:gd name="T89" fmla="*/ 737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9" h="879">
                    <a:moveTo>
                      <a:pt x="227" y="737"/>
                    </a:moveTo>
                    <a:lnTo>
                      <a:pt x="142" y="567"/>
                    </a:lnTo>
                    <a:lnTo>
                      <a:pt x="85" y="538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0" y="425"/>
                    </a:lnTo>
                    <a:lnTo>
                      <a:pt x="0" y="397"/>
                    </a:lnTo>
                    <a:lnTo>
                      <a:pt x="85" y="397"/>
                    </a:lnTo>
                    <a:lnTo>
                      <a:pt x="114" y="340"/>
                    </a:lnTo>
                    <a:lnTo>
                      <a:pt x="199" y="397"/>
                    </a:lnTo>
                    <a:lnTo>
                      <a:pt x="199" y="340"/>
                    </a:lnTo>
                    <a:lnTo>
                      <a:pt x="284" y="255"/>
                    </a:lnTo>
                    <a:lnTo>
                      <a:pt x="284" y="198"/>
                    </a:lnTo>
                    <a:lnTo>
                      <a:pt x="341" y="170"/>
                    </a:lnTo>
                    <a:lnTo>
                      <a:pt x="397" y="56"/>
                    </a:lnTo>
                    <a:lnTo>
                      <a:pt x="454" y="28"/>
                    </a:lnTo>
                    <a:lnTo>
                      <a:pt x="482" y="28"/>
                    </a:lnTo>
                    <a:lnTo>
                      <a:pt x="482" y="56"/>
                    </a:lnTo>
                    <a:lnTo>
                      <a:pt x="511" y="56"/>
                    </a:lnTo>
                    <a:lnTo>
                      <a:pt x="539" y="0"/>
                    </a:lnTo>
                    <a:lnTo>
                      <a:pt x="567" y="0"/>
                    </a:lnTo>
                    <a:lnTo>
                      <a:pt x="567" y="56"/>
                    </a:lnTo>
                    <a:lnTo>
                      <a:pt x="624" y="85"/>
                    </a:lnTo>
                    <a:lnTo>
                      <a:pt x="624" y="170"/>
                    </a:lnTo>
                    <a:lnTo>
                      <a:pt x="652" y="226"/>
                    </a:lnTo>
                    <a:lnTo>
                      <a:pt x="624" y="312"/>
                    </a:lnTo>
                    <a:lnTo>
                      <a:pt x="596" y="340"/>
                    </a:lnTo>
                    <a:lnTo>
                      <a:pt x="596" y="397"/>
                    </a:lnTo>
                    <a:lnTo>
                      <a:pt x="652" y="453"/>
                    </a:lnTo>
                    <a:lnTo>
                      <a:pt x="624" y="567"/>
                    </a:lnTo>
                    <a:lnTo>
                      <a:pt x="596" y="567"/>
                    </a:lnTo>
                    <a:lnTo>
                      <a:pt x="596" y="623"/>
                    </a:lnTo>
                    <a:lnTo>
                      <a:pt x="652" y="652"/>
                    </a:lnTo>
                    <a:lnTo>
                      <a:pt x="652" y="708"/>
                    </a:lnTo>
                    <a:lnTo>
                      <a:pt x="624" y="793"/>
                    </a:lnTo>
                    <a:lnTo>
                      <a:pt x="652" y="793"/>
                    </a:lnTo>
                    <a:lnTo>
                      <a:pt x="709" y="822"/>
                    </a:lnTo>
                    <a:lnTo>
                      <a:pt x="681" y="850"/>
                    </a:lnTo>
                    <a:lnTo>
                      <a:pt x="624" y="850"/>
                    </a:lnTo>
                    <a:lnTo>
                      <a:pt x="624" y="879"/>
                    </a:lnTo>
                    <a:lnTo>
                      <a:pt x="511" y="879"/>
                    </a:lnTo>
                    <a:lnTo>
                      <a:pt x="482" y="850"/>
                    </a:lnTo>
                    <a:lnTo>
                      <a:pt x="369" y="822"/>
                    </a:lnTo>
                    <a:lnTo>
                      <a:pt x="341" y="765"/>
                    </a:lnTo>
                    <a:lnTo>
                      <a:pt x="227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5308" y="3789"/>
                <a:ext cx="822" cy="794"/>
              </a:xfrm>
              <a:custGeom>
                <a:avLst/>
                <a:gdLst>
                  <a:gd name="T0" fmla="*/ 85 w 822"/>
                  <a:gd name="T1" fmla="*/ 709 h 794"/>
                  <a:gd name="T2" fmla="*/ 113 w 822"/>
                  <a:gd name="T3" fmla="*/ 681 h 794"/>
                  <a:gd name="T4" fmla="*/ 56 w 822"/>
                  <a:gd name="T5" fmla="*/ 652 h 794"/>
                  <a:gd name="T6" fmla="*/ 28 w 822"/>
                  <a:gd name="T7" fmla="*/ 652 h 794"/>
                  <a:gd name="T8" fmla="*/ 56 w 822"/>
                  <a:gd name="T9" fmla="*/ 567 h 794"/>
                  <a:gd name="T10" fmla="*/ 56 w 822"/>
                  <a:gd name="T11" fmla="*/ 511 h 794"/>
                  <a:gd name="T12" fmla="*/ 0 w 822"/>
                  <a:gd name="T13" fmla="*/ 482 h 794"/>
                  <a:gd name="T14" fmla="*/ 0 w 822"/>
                  <a:gd name="T15" fmla="*/ 426 h 794"/>
                  <a:gd name="T16" fmla="*/ 28 w 822"/>
                  <a:gd name="T17" fmla="*/ 426 h 794"/>
                  <a:gd name="T18" fmla="*/ 56 w 822"/>
                  <a:gd name="T19" fmla="*/ 312 h 794"/>
                  <a:gd name="T20" fmla="*/ 0 w 822"/>
                  <a:gd name="T21" fmla="*/ 256 h 794"/>
                  <a:gd name="T22" fmla="*/ 0 w 822"/>
                  <a:gd name="T23" fmla="*/ 199 h 794"/>
                  <a:gd name="T24" fmla="*/ 28 w 822"/>
                  <a:gd name="T25" fmla="*/ 171 h 794"/>
                  <a:gd name="T26" fmla="*/ 56 w 822"/>
                  <a:gd name="T27" fmla="*/ 85 h 794"/>
                  <a:gd name="T28" fmla="*/ 85 w 822"/>
                  <a:gd name="T29" fmla="*/ 85 h 794"/>
                  <a:gd name="T30" fmla="*/ 113 w 822"/>
                  <a:gd name="T31" fmla="*/ 57 h 794"/>
                  <a:gd name="T32" fmla="*/ 170 w 822"/>
                  <a:gd name="T33" fmla="*/ 57 h 794"/>
                  <a:gd name="T34" fmla="*/ 227 w 822"/>
                  <a:gd name="T35" fmla="*/ 0 h 794"/>
                  <a:gd name="T36" fmla="*/ 283 w 822"/>
                  <a:gd name="T37" fmla="*/ 29 h 794"/>
                  <a:gd name="T38" fmla="*/ 340 w 822"/>
                  <a:gd name="T39" fmla="*/ 114 h 794"/>
                  <a:gd name="T40" fmla="*/ 397 w 822"/>
                  <a:gd name="T41" fmla="*/ 142 h 794"/>
                  <a:gd name="T42" fmla="*/ 425 w 822"/>
                  <a:gd name="T43" fmla="*/ 85 h 794"/>
                  <a:gd name="T44" fmla="*/ 482 w 822"/>
                  <a:gd name="T45" fmla="*/ 85 h 794"/>
                  <a:gd name="T46" fmla="*/ 567 w 822"/>
                  <a:gd name="T47" fmla="*/ 142 h 794"/>
                  <a:gd name="T48" fmla="*/ 708 w 822"/>
                  <a:gd name="T49" fmla="*/ 284 h 794"/>
                  <a:gd name="T50" fmla="*/ 652 w 822"/>
                  <a:gd name="T51" fmla="*/ 312 h 794"/>
                  <a:gd name="T52" fmla="*/ 680 w 822"/>
                  <a:gd name="T53" fmla="*/ 369 h 794"/>
                  <a:gd name="T54" fmla="*/ 737 w 822"/>
                  <a:gd name="T55" fmla="*/ 397 h 794"/>
                  <a:gd name="T56" fmla="*/ 737 w 822"/>
                  <a:gd name="T57" fmla="*/ 454 h 794"/>
                  <a:gd name="T58" fmla="*/ 822 w 822"/>
                  <a:gd name="T59" fmla="*/ 482 h 794"/>
                  <a:gd name="T60" fmla="*/ 737 w 822"/>
                  <a:gd name="T61" fmla="*/ 511 h 794"/>
                  <a:gd name="T62" fmla="*/ 737 w 822"/>
                  <a:gd name="T63" fmla="*/ 596 h 794"/>
                  <a:gd name="T64" fmla="*/ 680 w 822"/>
                  <a:gd name="T65" fmla="*/ 596 h 794"/>
                  <a:gd name="T66" fmla="*/ 623 w 822"/>
                  <a:gd name="T67" fmla="*/ 567 h 794"/>
                  <a:gd name="T68" fmla="*/ 595 w 822"/>
                  <a:gd name="T69" fmla="*/ 624 h 794"/>
                  <a:gd name="T70" fmla="*/ 538 w 822"/>
                  <a:gd name="T71" fmla="*/ 596 h 794"/>
                  <a:gd name="T72" fmla="*/ 510 w 822"/>
                  <a:gd name="T73" fmla="*/ 681 h 794"/>
                  <a:gd name="T74" fmla="*/ 538 w 822"/>
                  <a:gd name="T75" fmla="*/ 738 h 794"/>
                  <a:gd name="T76" fmla="*/ 538 w 822"/>
                  <a:gd name="T77" fmla="*/ 794 h 794"/>
                  <a:gd name="T78" fmla="*/ 482 w 822"/>
                  <a:gd name="T79" fmla="*/ 738 h 794"/>
                  <a:gd name="T80" fmla="*/ 425 w 822"/>
                  <a:gd name="T81" fmla="*/ 681 h 794"/>
                  <a:gd name="T82" fmla="*/ 283 w 822"/>
                  <a:gd name="T83" fmla="*/ 766 h 794"/>
                  <a:gd name="T84" fmla="*/ 170 w 822"/>
                  <a:gd name="T85" fmla="*/ 766 h 794"/>
                  <a:gd name="T86" fmla="*/ 85 w 822"/>
                  <a:gd name="T87" fmla="*/ 709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22" h="794">
                    <a:moveTo>
                      <a:pt x="85" y="709"/>
                    </a:moveTo>
                    <a:lnTo>
                      <a:pt x="113" y="681"/>
                    </a:lnTo>
                    <a:lnTo>
                      <a:pt x="56" y="652"/>
                    </a:lnTo>
                    <a:lnTo>
                      <a:pt x="28" y="652"/>
                    </a:lnTo>
                    <a:lnTo>
                      <a:pt x="56" y="567"/>
                    </a:lnTo>
                    <a:lnTo>
                      <a:pt x="56" y="511"/>
                    </a:lnTo>
                    <a:lnTo>
                      <a:pt x="0" y="482"/>
                    </a:lnTo>
                    <a:lnTo>
                      <a:pt x="0" y="426"/>
                    </a:lnTo>
                    <a:lnTo>
                      <a:pt x="28" y="426"/>
                    </a:lnTo>
                    <a:lnTo>
                      <a:pt x="56" y="312"/>
                    </a:lnTo>
                    <a:lnTo>
                      <a:pt x="0" y="256"/>
                    </a:lnTo>
                    <a:lnTo>
                      <a:pt x="0" y="199"/>
                    </a:lnTo>
                    <a:lnTo>
                      <a:pt x="28" y="171"/>
                    </a:lnTo>
                    <a:lnTo>
                      <a:pt x="56" y="85"/>
                    </a:lnTo>
                    <a:lnTo>
                      <a:pt x="85" y="85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227" y="0"/>
                    </a:lnTo>
                    <a:lnTo>
                      <a:pt x="283" y="29"/>
                    </a:lnTo>
                    <a:lnTo>
                      <a:pt x="340" y="114"/>
                    </a:lnTo>
                    <a:lnTo>
                      <a:pt x="397" y="142"/>
                    </a:lnTo>
                    <a:lnTo>
                      <a:pt x="425" y="85"/>
                    </a:lnTo>
                    <a:lnTo>
                      <a:pt x="482" y="85"/>
                    </a:lnTo>
                    <a:lnTo>
                      <a:pt x="567" y="142"/>
                    </a:lnTo>
                    <a:lnTo>
                      <a:pt x="708" y="284"/>
                    </a:lnTo>
                    <a:lnTo>
                      <a:pt x="652" y="312"/>
                    </a:lnTo>
                    <a:lnTo>
                      <a:pt x="680" y="369"/>
                    </a:lnTo>
                    <a:lnTo>
                      <a:pt x="737" y="397"/>
                    </a:lnTo>
                    <a:lnTo>
                      <a:pt x="737" y="454"/>
                    </a:lnTo>
                    <a:lnTo>
                      <a:pt x="822" y="482"/>
                    </a:lnTo>
                    <a:lnTo>
                      <a:pt x="737" y="511"/>
                    </a:lnTo>
                    <a:lnTo>
                      <a:pt x="737" y="596"/>
                    </a:lnTo>
                    <a:lnTo>
                      <a:pt x="680" y="596"/>
                    </a:lnTo>
                    <a:lnTo>
                      <a:pt x="623" y="567"/>
                    </a:lnTo>
                    <a:lnTo>
                      <a:pt x="595" y="624"/>
                    </a:lnTo>
                    <a:lnTo>
                      <a:pt x="538" y="596"/>
                    </a:lnTo>
                    <a:lnTo>
                      <a:pt x="510" y="681"/>
                    </a:lnTo>
                    <a:lnTo>
                      <a:pt x="538" y="738"/>
                    </a:lnTo>
                    <a:lnTo>
                      <a:pt x="538" y="794"/>
                    </a:lnTo>
                    <a:lnTo>
                      <a:pt x="482" y="738"/>
                    </a:lnTo>
                    <a:lnTo>
                      <a:pt x="425" y="681"/>
                    </a:lnTo>
                    <a:lnTo>
                      <a:pt x="283" y="766"/>
                    </a:lnTo>
                    <a:lnTo>
                      <a:pt x="170" y="766"/>
                    </a:lnTo>
                    <a:lnTo>
                      <a:pt x="85" y="70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3" name="Freeform 723"/>
              <p:cNvSpPr>
                <a:spLocks/>
              </p:cNvSpPr>
              <p:nvPr/>
            </p:nvSpPr>
            <p:spPr bwMode="auto">
              <a:xfrm>
                <a:off x="5818" y="4356"/>
                <a:ext cx="255" cy="312"/>
              </a:xfrm>
              <a:custGeom>
                <a:avLst/>
                <a:gdLst>
                  <a:gd name="T0" fmla="*/ 227 w 255"/>
                  <a:gd name="T1" fmla="*/ 29 h 312"/>
                  <a:gd name="T2" fmla="*/ 170 w 255"/>
                  <a:gd name="T3" fmla="*/ 29 h 312"/>
                  <a:gd name="T4" fmla="*/ 113 w 255"/>
                  <a:gd name="T5" fmla="*/ 0 h 312"/>
                  <a:gd name="T6" fmla="*/ 85 w 255"/>
                  <a:gd name="T7" fmla="*/ 57 h 312"/>
                  <a:gd name="T8" fmla="*/ 28 w 255"/>
                  <a:gd name="T9" fmla="*/ 29 h 312"/>
                  <a:gd name="T10" fmla="*/ 0 w 255"/>
                  <a:gd name="T11" fmla="*/ 114 h 312"/>
                  <a:gd name="T12" fmla="*/ 28 w 255"/>
                  <a:gd name="T13" fmla="*/ 171 h 312"/>
                  <a:gd name="T14" fmla="*/ 28 w 255"/>
                  <a:gd name="T15" fmla="*/ 227 h 312"/>
                  <a:gd name="T16" fmla="*/ 142 w 255"/>
                  <a:gd name="T17" fmla="*/ 312 h 312"/>
                  <a:gd name="T18" fmla="*/ 170 w 255"/>
                  <a:gd name="T19" fmla="*/ 256 h 312"/>
                  <a:gd name="T20" fmla="*/ 142 w 255"/>
                  <a:gd name="T21" fmla="*/ 227 h 312"/>
                  <a:gd name="T22" fmla="*/ 198 w 255"/>
                  <a:gd name="T23" fmla="*/ 199 h 312"/>
                  <a:gd name="T24" fmla="*/ 198 w 255"/>
                  <a:gd name="T25" fmla="*/ 171 h 312"/>
                  <a:gd name="T26" fmla="*/ 255 w 255"/>
                  <a:gd name="T27" fmla="*/ 57 h 312"/>
                  <a:gd name="T28" fmla="*/ 227 w 255"/>
                  <a:gd name="T29" fmla="*/ 2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5" h="312">
                    <a:moveTo>
                      <a:pt x="227" y="29"/>
                    </a:moveTo>
                    <a:lnTo>
                      <a:pt x="170" y="29"/>
                    </a:lnTo>
                    <a:lnTo>
                      <a:pt x="113" y="0"/>
                    </a:lnTo>
                    <a:lnTo>
                      <a:pt x="85" y="57"/>
                    </a:lnTo>
                    <a:lnTo>
                      <a:pt x="28" y="29"/>
                    </a:lnTo>
                    <a:lnTo>
                      <a:pt x="0" y="114"/>
                    </a:lnTo>
                    <a:lnTo>
                      <a:pt x="28" y="171"/>
                    </a:lnTo>
                    <a:lnTo>
                      <a:pt x="28" y="227"/>
                    </a:lnTo>
                    <a:lnTo>
                      <a:pt x="142" y="312"/>
                    </a:lnTo>
                    <a:lnTo>
                      <a:pt x="170" y="256"/>
                    </a:lnTo>
                    <a:lnTo>
                      <a:pt x="142" y="227"/>
                    </a:lnTo>
                    <a:lnTo>
                      <a:pt x="198" y="199"/>
                    </a:lnTo>
                    <a:lnTo>
                      <a:pt x="198" y="171"/>
                    </a:lnTo>
                    <a:lnTo>
                      <a:pt x="255" y="57"/>
                    </a:lnTo>
                    <a:lnTo>
                      <a:pt x="227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4" name="Freeform 724"/>
              <p:cNvSpPr>
                <a:spLocks/>
              </p:cNvSpPr>
              <p:nvPr/>
            </p:nvSpPr>
            <p:spPr bwMode="auto">
              <a:xfrm>
                <a:off x="5960" y="4527"/>
                <a:ext cx="340" cy="283"/>
              </a:xfrm>
              <a:custGeom>
                <a:avLst/>
                <a:gdLst>
                  <a:gd name="T0" fmla="*/ 56 w 340"/>
                  <a:gd name="T1" fmla="*/ 0 h 283"/>
                  <a:gd name="T2" fmla="*/ 56 w 340"/>
                  <a:gd name="T3" fmla="*/ 28 h 283"/>
                  <a:gd name="T4" fmla="*/ 0 w 340"/>
                  <a:gd name="T5" fmla="*/ 56 h 283"/>
                  <a:gd name="T6" fmla="*/ 28 w 340"/>
                  <a:gd name="T7" fmla="*/ 85 h 283"/>
                  <a:gd name="T8" fmla="*/ 0 w 340"/>
                  <a:gd name="T9" fmla="*/ 141 h 283"/>
                  <a:gd name="T10" fmla="*/ 198 w 340"/>
                  <a:gd name="T11" fmla="*/ 283 h 283"/>
                  <a:gd name="T12" fmla="*/ 340 w 340"/>
                  <a:gd name="T13" fmla="*/ 283 h 283"/>
                  <a:gd name="T14" fmla="*/ 312 w 340"/>
                  <a:gd name="T15" fmla="*/ 170 h 283"/>
                  <a:gd name="T16" fmla="*/ 198 w 340"/>
                  <a:gd name="T17" fmla="*/ 141 h 283"/>
                  <a:gd name="T18" fmla="*/ 227 w 340"/>
                  <a:gd name="T19" fmla="*/ 113 h 283"/>
                  <a:gd name="T20" fmla="*/ 198 w 340"/>
                  <a:gd name="T21" fmla="*/ 85 h 283"/>
                  <a:gd name="T22" fmla="*/ 198 w 340"/>
                  <a:gd name="T23" fmla="*/ 56 h 283"/>
                  <a:gd name="T24" fmla="*/ 170 w 340"/>
                  <a:gd name="T25" fmla="*/ 56 h 283"/>
                  <a:gd name="T26" fmla="*/ 142 w 340"/>
                  <a:gd name="T27" fmla="*/ 85 h 283"/>
                  <a:gd name="T28" fmla="*/ 56 w 340"/>
                  <a:gd name="T29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283">
                    <a:moveTo>
                      <a:pt x="56" y="0"/>
                    </a:moveTo>
                    <a:lnTo>
                      <a:pt x="56" y="28"/>
                    </a:lnTo>
                    <a:lnTo>
                      <a:pt x="0" y="56"/>
                    </a:lnTo>
                    <a:lnTo>
                      <a:pt x="28" y="85"/>
                    </a:lnTo>
                    <a:lnTo>
                      <a:pt x="0" y="141"/>
                    </a:lnTo>
                    <a:lnTo>
                      <a:pt x="198" y="283"/>
                    </a:lnTo>
                    <a:lnTo>
                      <a:pt x="340" y="283"/>
                    </a:lnTo>
                    <a:lnTo>
                      <a:pt x="312" y="170"/>
                    </a:lnTo>
                    <a:lnTo>
                      <a:pt x="198" y="141"/>
                    </a:lnTo>
                    <a:lnTo>
                      <a:pt x="227" y="113"/>
                    </a:lnTo>
                    <a:lnTo>
                      <a:pt x="198" y="85"/>
                    </a:lnTo>
                    <a:lnTo>
                      <a:pt x="198" y="56"/>
                    </a:lnTo>
                    <a:lnTo>
                      <a:pt x="170" y="56"/>
                    </a:lnTo>
                    <a:lnTo>
                      <a:pt x="142" y="85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5" name="Freeform 725"/>
              <p:cNvSpPr>
                <a:spLocks/>
              </p:cNvSpPr>
              <p:nvPr/>
            </p:nvSpPr>
            <p:spPr bwMode="auto">
              <a:xfrm>
                <a:off x="6272" y="4640"/>
                <a:ext cx="453" cy="170"/>
              </a:xfrm>
              <a:custGeom>
                <a:avLst/>
                <a:gdLst>
                  <a:gd name="T0" fmla="*/ 28 w 453"/>
                  <a:gd name="T1" fmla="*/ 170 h 170"/>
                  <a:gd name="T2" fmla="*/ 0 w 453"/>
                  <a:gd name="T3" fmla="*/ 57 h 170"/>
                  <a:gd name="T4" fmla="*/ 85 w 453"/>
                  <a:gd name="T5" fmla="*/ 57 h 170"/>
                  <a:gd name="T6" fmla="*/ 113 w 453"/>
                  <a:gd name="T7" fmla="*/ 0 h 170"/>
                  <a:gd name="T8" fmla="*/ 198 w 453"/>
                  <a:gd name="T9" fmla="*/ 28 h 170"/>
                  <a:gd name="T10" fmla="*/ 255 w 453"/>
                  <a:gd name="T11" fmla="*/ 0 h 170"/>
                  <a:gd name="T12" fmla="*/ 340 w 453"/>
                  <a:gd name="T13" fmla="*/ 28 h 170"/>
                  <a:gd name="T14" fmla="*/ 368 w 453"/>
                  <a:gd name="T15" fmla="*/ 0 h 170"/>
                  <a:gd name="T16" fmla="*/ 425 w 453"/>
                  <a:gd name="T17" fmla="*/ 28 h 170"/>
                  <a:gd name="T18" fmla="*/ 453 w 453"/>
                  <a:gd name="T19" fmla="*/ 28 h 170"/>
                  <a:gd name="T20" fmla="*/ 453 w 453"/>
                  <a:gd name="T21" fmla="*/ 57 h 170"/>
                  <a:gd name="T22" fmla="*/ 170 w 453"/>
                  <a:gd name="T23" fmla="*/ 170 h 170"/>
                  <a:gd name="T24" fmla="*/ 28 w 453"/>
                  <a:gd name="T25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3" h="170">
                    <a:moveTo>
                      <a:pt x="28" y="170"/>
                    </a:moveTo>
                    <a:lnTo>
                      <a:pt x="0" y="57"/>
                    </a:lnTo>
                    <a:lnTo>
                      <a:pt x="85" y="57"/>
                    </a:lnTo>
                    <a:lnTo>
                      <a:pt x="113" y="0"/>
                    </a:lnTo>
                    <a:lnTo>
                      <a:pt x="198" y="28"/>
                    </a:lnTo>
                    <a:lnTo>
                      <a:pt x="255" y="0"/>
                    </a:lnTo>
                    <a:lnTo>
                      <a:pt x="340" y="28"/>
                    </a:lnTo>
                    <a:lnTo>
                      <a:pt x="368" y="0"/>
                    </a:lnTo>
                    <a:lnTo>
                      <a:pt x="425" y="28"/>
                    </a:lnTo>
                    <a:lnTo>
                      <a:pt x="453" y="28"/>
                    </a:lnTo>
                    <a:lnTo>
                      <a:pt x="453" y="57"/>
                    </a:lnTo>
                    <a:lnTo>
                      <a:pt x="170" y="170"/>
                    </a:lnTo>
                    <a:lnTo>
                      <a:pt x="28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6" name="Freeform 726"/>
              <p:cNvSpPr>
                <a:spLocks/>
              </p:cNvSpPr>
              <p:nvPr/>
            </p:nvSpPr>
            <p:spPr bwMode="auto">
              <a:xfrm>
                <a:off x="6016" y="4271"/>
                <a:ext cx="312" cy="369"/>
              </a:xfrm>
              <a:custGeom>
                <a:avLst/>
                <a:gdLst>
                  <a:gd name="T0" fmla="*/ 114 w 312"/>
                  <a:gd name="T1" fmla="*/ 0 h 369"/>
                  <a:gd name="T2" fmla="*/ 29 w 312"/>
                  <a:gd name="T3" fmla="*/ 29 h 369"/>
                  <a:gd name="T4" fmla="*/ 29 w 312"/>
                  <a:gd name="T5" fmla="*/ 114 h 369"/>
                  <a:gd name="T6" fmla="*/ 57 w 312"/>
                  <a:gd name="T7" fmla="*/ 142 h 369"/>
                  <a:gd name="T8" fmla="*/ 0 w 312"/>
                  <a:gd name="T9" fmla="*/ 256 h 369"/>
                  <a:gd name="T10" fmla="*/ 86 w 312"/>
                  <a:gd name="T11" fmla="*/ 341 h 369"/>
                  <a:gd name="T12" fmla="*/ 114 w 312"/>
                  <a:gd name="T13" fmla="*/ 312 h 369"/>
                  <a:gd name="T14" fmla="*/ 142 w 312"/>
                  <a:gd name="T15" fmla="*/ 312 h 369"/>
                  <a:gd name="T16" fmla="*/ 142 w 312"/>
                  <a:gd name="T17" fmla="*/ 341 h 369"/>
                  <a:gd name="T18" fmla="*/ 171 w 312"/>
                  <a:gd name="T19" fmla="*/ 369 h 369"/>
                  <a:gd name="T20" fmla="*/ 199 w 312"/>
                  <a:gd name="T21" fmla="*/ 341 h 369"/>
                  <a:gd name="T22" fmla="*/ 227 w 312"/>
                  <a:gd name="T23" fmla="*/ 369 h 369"/>
                  <a:gd name="T24" fmla="*/ 312 w 312"/>
                  <a:gd name="T25" fmla="*/ 312 h 369"/>
                  <a:gd name="T26" fmla="*/ 284 w 312"/>
                  <a:gd name="T27" fmla="*/ 284 h 369"/>
                  <a:gd name="T28" fmla="*/ 312 w 312"/>
                  <a:gd name="T29" fmla="*/ 256 h 369"/>
                  <a:gd name="T30" fmla="*/ 227 w 312"/>
                  <a:gd name="T31" fmla="*/ 256 h 369"/>
                  <a:gd name="T32" fmla="*/ 284 w 312"/>
                  <a:gd name="T33" fmla="*/ 199 h 369"/>
                  <a:gd name="T34" fmla="*/ 284 w 312"/>
                  <a:gd name="T35" fmla="*/ 142 h 369"/>
                  <a:gd name="T36" fmla="*/ 312 w 312"/>
                  <a:gd name="T37" fmla="*/ 85 h 369"/>
                  <a:gd name="T38" fmla="*/ 171 w 312"/>
                  <a:gd name="T39" fmla="*/ 114 h 369"/>
                  <a:gd name="T40" fmla="*/ 171 w 312"/>
                  <a:gd name="T41" fmla="*/ 85 h 369"/>
                  <a:gd name="T42" fmla="*/ 171 w 312"/>
                  <a:gd name="T43" fmla="*/ 57 h 369"/>
                  <a:gd name="T44" fmla="*/ 114 w 312"/>
                  <a:gd name="T45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2" h="369">
                    <a:moveTo>
                      <a:pt x="114" y="0"/>
                    </a:moveTo>
                    <a:lnTo>
                      <a:pt x="29" y="29"/>
                    </a:lnTo>
                    <a:lnTo>
                      <a:pt x="29" y="114"/>
                    </a:lnTo>
                    <a:lnTo>
                      <a:pt x="57" y="142"/>
                    </a:lnTo>
                    <a:lnTo>
                      <a:pt x="0" y="256"/>
                    </a:lnTo>
                    <a:lnTo>
                      <a:pt x="86" y="341"/>
                    </a:lnTo>
                    <a:lnTo>
                      <a:pt x="114" y="312"/>
                    </a:lnTo>
                    <a:lnTo>
                      <a:pt x="142" y="312"/>
                    </a:lnTo>
                    <a:lnTo>
                      <a:pt x="142" y="341"/>
                    </a:lnTo>
                    <a:lnTo>
                      <a:pt x="171" y="369"/>
                    </a:lnTo>
                    <a:lnTo>
                      <a:pt x="199" y="341"/>
                    </a:lnTo>
                    <a:lnTo>
                      <a:pt x="227" y="369"/>
                    </a:lnTo>
                    <a:lnTo>
                      <a:pt x="312" y="312"/>
                    </a:lnTo>
                    <a:lnTo>
                      <a:pt x="284" y="284"/>
                    </a:lnTo>
                    <a:lnTo>
                      <a:pt x="312" y="256"/>
                    </a:lnTo>
                    <a:lnTo>
                      <a:pt x="227" y="256"/>
                    </a:lnTo>
                    <a:lnTo>
                      <a:pt x="284" y="199"/>
                    </a:lnTo>
                    <a:lnTo>
                      <a:pt x="284" y="142"/>
                    </a:lnTo>
                    <a:lnTo>
                      <a:pt x="312" y="85"/>
                    </a:lnTo>
                    <a:lnTo>
                      <a:pt x="171" y="114"/>
                    </a:lnTo>
                    <a:lnTo>
                      <a:pt x="171" y="85"/>
                    </a:lnTo>
                    <a:lnTo>
                      <a:pt x="171" y="5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7" name="Freeform 727"/>
              <p:cNvSpPr>
                <a:spLocks/>
              </p:cNvSpPr>
              <p:nvPr/>
            </p:nvSpPr>
            <p:spPr bwMode="auto">
              <a:xfrm>
                <a:off x="6158" y="4328"/>
                <a:ext cx="709" cy="369"/>
              </a:xfrm>
              <a:custGeom>
                <a:avLst/>
                <a:gdLst>
                  <a:gd name="T0" fmla="*/ 539 w 709"/>
                  <a:gd name="T1" fmla="*/ 340 h 369"/>
                  <a:gd name="T2" fmla="*/ 539 w 709"/>
                  <a:gd name="T3" fmla="*/ 255 h 369"/>
                  <a:gd name="T4" fmla="*/ 511 w 709"/>
                  <a:gd name="T5" fmla="*/ 227 h 369"/>
                  <a:gd name="T6" fmla="*/ 596 w 709"/>
                  <a:gd name="T7" fmla="*/ 142 h 369"/>
                  <a:gd name="T8" fmla="*/ 624 w 709"/>
                  <a:gd name="T9" fmla="*/ 170 h 369"/>
                  <a:gd name="T10" fmla="*/ 681 w 709"/>
                  <a:gd name="T11" fmla="*/ 170 h 369"/>
                  <a:gd name="T12" fmla="*/ 709 w 709"/>
                  <a:gd name="T13" fmla="*/ 142 h 369"/>
                  <a:gd name="T14" fmla="*/ 596 w 709"/>
                  <a:gd name="T15" fmla="*/ 57 h 369"/>
                  <a:gd name="T16" fmla="*/ 454 w 709"/>
                  <a:gd name="T17" fmla="*/ 85 h 369"/>
                  <a:gd name="T18" fmla="*/ 425 w 709"/>
                  <a:gd name="T19" fmla="*/ 0 h 369"/>
                  <a:gd name="T20" fmla="*/ 369 w 709"/>
                  <a:gd name="T21" fmla="*/ 28 h 369"/>
                  <a:gd name="T22" fmla="*/ 312 w 709"/>
                  <a:gd name="T23" fmla="*/ 0 h 369"/>
                  <a:gd name="T24" fmla="*/ 170 w 709"/>
                  <a:gd name="T25" fmla="*/ 28 h 369"/>
                  <a:gd name="T26" fmla="*/ 142 w 709"/>
                  <a:gd name="T27" fmla="*/ 85 h 369"/>
                  <a:gd name="T28" fmla="*/ 142 w 709"/>
                  <a:gd name="T29" fmla="*/ 142 h 369"/>
                  <a:gd name="T30" fmla="*/ 85 w 709"/>
                  <a:gd name="T31" fmla="*/ 199 h 369"/>
                  <a:gd name="T32" fmla="*/ 170 w 709"/>
                  <a:gd name="T33" fmla="*/ 199 h 369"/>
                  <a:gd name="T34" fmla="*/ 142 w 709"/>
                  <a:gd name="T35" fmla="*/ 227 h 369"/>
                  <a:gd name="T36" fmla="*/ 170 w 709"/>
                  <a:gd name="T37" fmla="*/ 255 h 369"/>
                  <a:gd name="T38" fmla="*/ 85 w 709"/>
                  <a:gd name="T39" fmla="*/ 312 h 369"/>
                  <a:gd name="T40" fmla="*/ 57 w 709"/>
                  <a:gd name="T41" fmla="*/ 284 h 369"/>
                  <a:gd name="T42" fmla="*/ 29 w 709"/>
                  <a:gd name="T43" fmla="*/ 312 h 369"/>
                  <a:gd name="T44" fmla="*/ 0 w 709"/>
                  <a:gd name="T45" fmla="*/ 340 h 369"/>
                  <a:gd name="T46" fmla="*/ 114 w 709"/>
                  <a:gd name="T47" fmla="*/ 369 h 369"/>
                  <a:gd name="T48" fmla="*/ 199 w 709"/>
                  <a:gd name="T49" fmla="*/ 369 h 369"/>
                  <a:gd name="T50" fmla="*/ 227 w 709"/>
                  <a:gd name="T51" fmla="*/ 312 h 369"/>
                  <a:gd name="T52" fmla="*/ 312 w 709"/>
                  <a:gd name="T53" fmla="*/ 340 h 369"/>
                  <a:gd name="T54" fmla="*/ 369 w 709"/>
                  <a:gd name="T55" fmla="*/ 312 h 369"/>
                  <a:gd name="T56" fmla="*/ 454 w 709"/>
                  <a:gd name="T57" fmla="*/ 340 h 369"/>
                  <a:gd name="T58" fmla="*/ 482 w 709"/>
                  <a:gd name="T59" fmla="*/ 312 h 369"/>
                  <a:gd name="T60" fmla="*/ 539 w 709"/>
                  <a:gd name="T61" fmla="*/ 34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09" h="369">
                    <a:moveTo>
                      <a:pt x="539" y="340"/>
                    </a:moveTo>
                    <a:lnTo>
                      <a:pt x="539" y="255"/>
                    </a:lnTo>
                    <a:lnTo>
                      <a:pt x="511" y="227"/>
                    </a:lnTo>
                    <a:lnTo>
                      <a:pt x="596" y="142"/>
                    </a:lnTo>
                    <a:lnTo>
                      <a:pt x="624" y="170"/>
                    </a:lnTo>
                    <a:lnTo>
                      <a:pt x="681" y="170"/>
                    </a:lnTo>
                    <a:lnTo>
                      <a:pt x="709" y="142"/>
                    </a:lnTo>
                    <a:lnTo>
                      <a:pt x="596" y="57"/>
                    </a:lnTo>
                    <a:lnTo>
                      <a:pt x="454" y="85"/>
                    </a:lnTo>
                    <a:lnTo>
                      <a:pt x="425" y="0"/>
                    </a:lnTo>
                    <a:lnTo>
                      <a:pt x="369" y="28"/>
                    </a:lnTo>
                    <a:lnTo>
                      <a:pt x="312" y="0"/>
                    </a:lnTo>
                    <a:lnTo>
                      <a:pt x="170" y="28"/>
                    </a:lnTo>
                    <a:lnTo>
                      <a:pt x="142" y="85"/>
                    </a:lnTo>
                    <a:lnTo>
                      <a:pt x="142" y="142"/>
                    </a:lnTo>
                    <a:lnTo>
                      <a:pt x="85" y="199"/>
                    </a:lnTo>
                    <a:lnTo>
                      <a:pt x="170" y="199"/>
                    </a:lnTo>
                    <a:lnTo>
                      <a:pt x="142" y="227"/>
                    </a:lnTo>
                    <a:lnTo>
                      <a:pt x="170" y="255"/>
                    </a:lnTo>
                    <a:lnTo>
                      <a:pt x="85" y="312"/>
                    </a:lnTo>
                    <a:lnTo>
                      <a:pt x="57" y="284"/>
                    </a:lnTo>
                    <a:lnTo>
                      <a:pt x="29" y="312"/>
                    </a:lnTo>
                    <a:lnTo>
                      <a:pt x="0" y="340"/>
                    </a:lnTo>
                    <a:lnTo>
                      <a:pt x="114" y="369"/>
                    </a:lnTo>
                    <a:lnTo>
                      <a:pt x="199" y="369"/>
                    </a:lnTo>
                    <a:lnTo>
                      <a:pt x="227" y="312"/>
                    </a:lnTo>
                    <a:lnTo>
                      <a:pt x="312" y="340"/>
                    </a:lnTo>
                    <a:lnTo>
                      <a:pt x="369" y="312"/>
                    </a:lnTo>
                    <a:lnTo>
                      <a:pt x="454" y="340"/>
                    </a:lnTo>
                    <a:lnTo>
                      <a:pt x="482" y="312"/>
                    </a:lnTo>
                    <a:lnTo>
                      <a:pt x="539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8" name="Freeform 728"/>
              <p:cNvSpPr>
                <a:spLocks/>
              </p:cNvSpPr>
              <p:nvPr/>
            </p:nvSpPr>
            <p:spPr bwMode="auto">
              <a:xfrm>
                <a:off x="6669" y="4356"/>
                <a:ext cx="368" cy="482"/>
              </a:xfrm>
              <a:custGeom>
                <a:avLst/>
                <a:gdLst>
                  <a:gd name="T0" fmla="*/ 198 w 368"/>
                  <a:gd name="T1" fmla="*/ 482 h 482"/>
                  <a:gd name="T2" fmla="*/ 56 w 368"/>
                  <a:gd name="T3" fmla="*/ 341 h 482"/>
                  <a:gd name="T4" fmla="*/ 56 w 368"/>
                  <a:gd name="T5" fmla="*/ 312 h 482"/>
                  <a:gd name="T6" fmla="*/ 28 w 368"/>
                  <a:gd name="T7" fmla="*/ 312 h 482"/>
                  <a:gd name="T8" fmla="*/ 28 w 368"/>
                  <a:gd name="T9" fmla="*/ 227 h 482"/>
                  <a:gd name="T10" fmla="*/ 0 w 368"/>
                  <a:gd name="T11" fmla="*/ 199 h 482"/>
                  <a:gd name="T12" fmla="*/ 85 w 368"/>
                  <a:gd name="T13" fmla="*/ 114 h 482"/>
                  <a:gd name="T14" fmla="*/ 113 w 368"/>
                  <a:gd name="T15" fmla="*/ 142 h 482"/>
                  <a:gd name="T16" fmla="*/ 170 w 368"/>
                  <a:gd name="T17" fmla="*/ 142 h 482"/>
                  <a:gd name="T18" fmla="*/ 198 w 368"/>
                  <a:gd name="T19" fmla="*/ 114 h 482"/>
                  <a:gd name="T20" fmla="*/ 85 w 368"/>
                  <a:gd name="T21" fmla="*/ 29 h 482"/>
                  <a:gd name="T22" fmla="*/ 170 w 368"/>
                  <a:gd name="T23" fmla="*/ 29 h 482"/>
                  <a:gd name="T24" fmla="*/ 198 w 368"/>
                  <a:gd name="T25" fmla="*/ 0 h 482"/>
                  <a:gd name="T26" fmla="*/ 283 w 368"/>
                  <a:gd name="T27" fmla="*/ 29 h 482"/>
                  <a:gd name="T28" fmla="*/ 283 w 368"/>
                  <a:gd name="T29" fmla="*/ 57 h 482"/>
                  <a:gd name="T30" fmla="*/ 255 w 368"/>
                  <a:gd name="T31" fmla="*/ 114 h 482"/>
                  <a:gd name="T32" fmla="*/ 283 w 368"/>
                  <a:gd name="T33" fmla="*/ 199 h 482"/>
                  <a:gd name="T34" fmla="*/ 368 w 368"/>
                  <a:gd name="T35" fmla="*/ 199 h 482"/>
                  <a:gd name="T36" fmla="*/ 368 w 368"/>
                  <a:gd name="T37" fmla="*/ 312 h 482"/>
                  <a:gd name="T38" fmla="*/ 311 w 368"/>
                  <a:gd name="T39" fmla="*/ 341 h 482"/>
                  <a:gd name="T40" fmla="*/ 340 w 368"/>
                  <a:gd name="T41" fmla="*/ 426 h 482"/>
                  <a:gd name="T42" fmla="*/ 226 w 368"/>
                  <a:gd name="T43" fmla="*/ 426 h 482"/>
                  <a:gd name="T44" fmla="*/ 198 w 368"/>
                  <a:gd name="T45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8" h="482">
                    <a:moveTo>
                      <a:pt x="198" y="482"/>
                    </a:moveTo>
                    <a:lnTo>
                      <a:pt x="56" y="341"/>
                    </a:lnTo>
                    <a:lnTo>
                      <a:pt x="56" y="312"/>
                    </a:lnTo>
                    <a:lnTo>
                      <a:pt x="28" y="312"/>
                    </a:lnTo>
                    <a:lnTo>
                      <a:pt x="28" y="227"/>
                    </a:lnTo>
                    <a:lnTo>
                      <a:pt x="0" y="199"/>
                    </a:lnTo>
                    <a:lnTo>
                      <a:pt x="85" y="114"/>
                    </a:lnTo>
                    <a:lnTo>
                      <a:pt x="113" y="142"/>
                    </a:lnTo>
                    <a:lnTo>
                      <a:pt x="170" y="142"/>
                    </a:lnTo>
                    <a:lnTo>
                      <a:pt x="198" y="114"/>
                    </a:lnTo>
                    <a:lnTo>
                      <a:pt x="85" y="29"/>
                    </a:lnTo>
                    <a:lnTo>
                      <a:pt x="170" y="29"/>
                    </a:lnTo>
                    <a:lnTo>
                      <a:pt x="198" y="0"/>
                    </a:lnTo>
                    <a:lnTo>
                      <a:pt x="283" y="29"/>
                    </a:lnTo>
                    <a:lnTo>
                      <a:pt x="283" y="57"/>
                    </a:lnTo>
                    <a:lnTo>
                      <a:pt x="255" y="114"/>
                    </a:lnTo>
                    <a:lnTo>
                      <a:pt x="283" y="199"/>
                    </a:lnTo>
                    <a:lnTo>
                      <a:pt x="368" y="199"/>
                    </a:lnTo>
                    <a:lnTo>
                      <a:pt x="368" y="312"/>
                    </a:lnTo>
                    <a:lnTo>
                      <a:pt x="311" y="341"/>
                    </a:lnTo>
                    <a:lnTo>
                      <a:pt x="340" y="426"/>
                    </a:lnTo>
                    <a:lnTo>
                      <a:pt x="226" y="426"/>
                    </a:lnTo>
                    <a:lnTo>
                      <a:pt x="198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9" name="Freeform 729"/>
              <p:cNvSpPr>
                <a:spLocks/>
              </p:cNvSpPr>
              <p:nvPr/>
            </p:nvSpPr>
            <p:spPr bwMode="auto">
              <a:xfrm>
                <a:off x="2586" y="5122"/>
                <a:ext cx="851" cy="794"/>
              </a:xfrm>
              <a:custGeom>
                <a:avLst/>
                <a:gdLst>
                  <a:gd name="T0" fmla="*/ 851 w 851"/>
                  <a:gd name="T1" fmla="*/ 482 h 794"/>
                  <a:gd name="T2" fmla="*/ 794 w 851"/>
                  <a:gd name="T3" fmla="*/ 368 h 794"/>
                  <a:gd name="T4" fmla="*/ 822 w 851"/>
                  <a:gd name="T5" fmla="*/ 283 h 794"/>
                  <a:gd name="T6" fmla="*/ 766 w 851"/>
                  <a:gd name="T7" fmla="*/ 255 h 794"/>
                  <a:gd name="T8" fmla="*/ 737 w 851"/>
                  <a:gd name="T9" fmla="*/ 170 h 794"/>
                  <a:gd name="T10" fmla="*/ 652 w 851"/>
                  <a:gd name="T11" fmla="*/ 142 h 794"/>
                  <a:gd name="T12" fmla="*/ 652 w 851"/>
                  <a:gd name="T13" fmla="*/ 57 h 794"/>
                  <a:gd name="T14" fmla="*/ 596 w 851"/>
                  <a:gd name="T15" fmla="*/ 57 h 794"/>
                  <a:gd name="T16" fmla="*/ 596 w 851"/>
                  <a:gd name="T17" fmla="*/ 0 h 794"/>
                  <a:gd name="T18" fmla="*/ 482 w 851"/>
                  <a:gd name="T19" fmla="*/ 57 h 794"/>
                  <a:gd name="T20" fmla="*/ 397 w 851"/>
                  <a:gd name="T21" fmla="*/ 28 h 794"/>
                  <a:gd name="T22" fmla="*/ 312 w 851"/>
                  <a:gd name="T23" fmla="*/ 57 h 794"/>
                  <a:gd name="T24" fmla="*/ 255 w 851"/>
                  <a:gd name="T25" fmla="*/ 28 h 794"/>
                  <a:gd name="T26" fmla="*/ 142 w 851"/>
                  <a:gd name="T27" fmla="*/ 85 h 794"/>
                  <a:gd name="T28" fmla="*/ 85 w 851"/>
                  <a:gd name="T29" fmla="*/ 57 h 794"/>
                  <a:gd name="T30" fmla="*/ 57 w 851"/>
                  <a:gd name="T31" fmla="*/ 85 h 794"/>
                  <a:gd name="T32" fmla="*/ 85 w 851"/>
                  <a:gd name="T33" fmla="*/ 113 h 794"/>
                  <a:gd name="T34" fmla="*/ 85 w 851"/>
                  <a:gd name="T35" fmla="*/ 170 h 794"/>
                  <a:gd name="T36" fmla="*/ 0 w 851"/>
                  <a:gd name="T37" fmla="*/ 227 h 794"/>
                  <a:gd name="T38" fmla="*/ 57 w 851"/>
                  <a:gd name="T39" fmla="*/ 340 h 794"/>
                  <a:gd name="T40" fmla="*/ 57 w 851"/>
                  <a:gd name="T41" fmla="*/ 425 h 794"/>
                  <a:gd name="T42" fmla="*/ 29 w 851"/>
                  <a:gd name="T43" fmla="*/ 539 h 794"/>
                  <a:gd name="T44" fmla="*/ 85 w 851"/>
                  <a:gd name="T45" fmla="*/ 567 h 794"/>
                  <a:gd name="T46" fmla="*/ 85 w 851"/>
                  <a:gd name="T47" fmla="*/ 595 h 794"/>
                  <a:gd name="T48" fmla="*/ 142 w 851"/>
                  <a:gd name="T49" fmla="*/ 595 h 794"/>
                  <a:gd name="T50" fmla="*/ 142 w 851"/>
                  <a:gd name="T51" fmla="*/ 624 h 794"/>
                  <a:gd name="T52" fmla="*/ 227 w 851"/>
                  <a:gd name="T53" fmla="*/ 652 h 794"/>
                  <a:gd name="T54" fmla="*/ 227 w 851"/>
                  <a:gd name="T55" fmla="*/ 680 h 794"/>
                  <a:gd name="T56" fmla="*/ 255 w 851"/>
                  <a:gd name="T57" fmla="*/ 709 h 794"/>
                  <a:gd name="T58" fmla="*/ 255 w 851"/>
                  <a:gd name="T59" fmla="*/ 737 h 794"/>
                  <a:gd name="T60" fmla="*/ 312 w 851"/>
                  <a:gd name="T61" fmla="*/ 765 h 794"/>
                  <a:gd name="T62" fmla="*/ 369 w 851"/>
                  <a:gd name="T63" fmla="*/ 794 h 794"/>
                  <a:gd name="T64" fmla="*/ 397 w 851"/>
                  <a:gd name="T65" fmla="*/ 765 h 794"/>
                  <a:gd name="T66" fmla="*/ 510 w 851"/>
                  <a:gd name="T67" fmla="*/ 652 h 794"/>
                  <a:gd name="T68" fmla="*/ 539 w 851"/>
                  <a:gd name="T69" fmla="*/ 539 h 794"/>
                  <a:gd name="T70" fmla="*/ 624 w 851"/>
                  <a:gd name="T71" fmla="*/ 510 h 794"/>
                  <a:gd name="T72" fmla="*/ 709 w 851"/>
                  <a:gd name="T73" fmla="*/ 539 h 794"/>
                  <a:gd name="T74" fmla="*/ 851 w 851"/>
                  <a:gd name="T75" fmla="*/ 482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51" h="794">
                    <a:moveTo>
                      <a:pt x="851" y="482"/>
                    </a:moveTo>
                    <a:lnTo>
                      <a:pt x="794" y="368"/>
                    </a:lnTo>
                    <a:lnTo>
                      <a:pt x="822" y="283"/>
                    </a:lnTo>
                    <a:lnTo>
                      <a:pt x="766" y="255"/>
                    </a:lnTo>
                    <a:lnTo>
                      <a:pt x="737" y="170"/>
                    </a:lnTo>
                    <a:lnTo>
                      <a:pt x="652" y="142"/>
                    </a:lnTo>
                    <a:lnTo>
                      <a:pt x="652" y="57"/>
                    </a:lnTo>
                    <a:lnTo>
                      <a:pt x="596" y="57"/>
                    </a:lnTo>
                    <a:lnTo>
                      <a:pt x="596" y="0"/>
                    </a:lnTo>
                    <a:lnTo>
                      <a:pt x="482" y="57"/>
                    </a:lnTo>
                    <a:lnTo>
                      <a:pt x="397" y="28"/>
                    </a:lnTo>
                    <a:lnTo>
                      <a:pt x="312" y="57"/>
                    </a:lnTo>
                    <a:lnTo>
                      <a:pt x="255" y="28"/>
                    </a:lnTo>
                    <a:lnTo>
                      <a:pt x="142" y="85"/>
                    </a:lnTo>
                    <a:lnTo>
                      <a:pt x="85" y="57"/>
                    </a:lnTo>
                    <a:lnTo>
                      <a:pt x="57" y="85"/>
                    </a:lnTo>
                    <a:lnTo>
                      <a:pt x="85" y="113"/>
                    </a:lnTo>
                    <a:lnTo>
                      <a:pt x="85" y="170"/>
                    </a:lnTo>
                    <a:lnTo>
                      <a:pt x="0" y="227"/>
                    </a:lnTo>
                    <a:lnTo>
                      <a:pt x="57" y="340"/>
                    </a:lnTo>
                    <a:lnTo>
                      <a:pt x="57" y="425"/>
                    </a:lnTo>
                    <a:lnTo>
                      <a:pt x="29" y="539"/>
                    </a:lnTo>
                    <a:lnTo>
                      <a:pt x="85" y="567"/>
                    </a:lnTo>
                    <a:lnTo>
                      <a:pt x="85" y="595"/>
                    </a:lnTo>
                    <a:lnTo>
                      <a:pt x="142" y="595"/>
                    </a:lnTo>
                    <a:lnTo>
                      <a:pt x="142" y="624"/>
                    </a:lnTo>
                    <a:lnTo>
                      <a:pt x="227" y="652"/>
                    </a:lnTo>
                    <a:lnTo>
                      <a:pt x="227" y="680"/>
                    </a:lnTo>
                    <a:lnTo>
                      <a:pt x="255" y="709"/>
                    </a:lnTo>
                    <a:lnTo>
                      <a:pt x="255" y="737"/>
                    </a:lnTo>
                    <a:lnTo>
                      <a:pt x="312" y="765"/>
                    </a:lnTo>
                    <a:lnTo>
                      <a:pt x="369" y="794"/>
                    </a:lnTo>
                    <a:lnTo>
                      <a:pt x="397" y="765"/>
                    </a:lnTo>
                    <a:lnTo>
                      <a:pt x="510" y="652"/>
                    </a:lnTo>
                    <a:lnTo>
                      <a:pt x="539" y="539"/>
                    </a:lnTo>
                    <a:lnTo>
                      <a:pt x="624" y="510"/>
                    </a:lnTo>
                    <a:lnTo>
                      <a:pt x="709" y="539"/>
                    </a:lnTo>
                    <a:lnTo>
                      <a:pt x="851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0" name="Freeform 730"/>
              <p:cNvSpPr>
                <a:spLocks/>
              </p:cNvSpPr>
              <p:nvPr/>
            </p:nvSpPr>
            <p:spPr bwMode="auto">
              <a:xfrm>
                <a:off x="3153" y="5008"/>
                <a:ext cx="879" cy="596"/>
              </a:xfrm>
              <a:custGeom>
                <a:avLst/>
                <a:gdLst>
                  <a:gd name="T0" fmla="*/ 284 w 879"/>
                  <a:gd name="T1" fmla="*/ 596 h 596"/>
                  <a:gd name="T2" fmla="*/ 227 w 879"/>
                  <a:gd name="T3" fmla="*/ 482 h 596"/>
                  <a:gd name="T4" fmla="*/ 255 w 879"/>
                  <a:gd name="T5" fmla="*/ 397 h 596"/>
                  <a:gd name="T6" fmla="*/ 199 w 879"/>
                  <a:gd name="T7" fmla="*/ 369 h 596"/>
                  <a:gd name="T8" fmla="*/ 170 w 879"/>
                  <a:gd name="T9" fmla="*/ 284 h 596"/>
                  <a:gd name="T10" fmla="*/ 85 w 879"/>
                  <a:gd name="T11" fmla="*/ 256 h 596"/>
                  <a:gd name="T12" fmla="*/ 85 w 879"/>
                  <a:gd name="T13" fmla="*/ 171 h 596"/>
                  <a:gd name="T14" fmla="*/ 29 w 879"/>
                  <a:gd name="T15" fmla="*/ 171 h 596"/>
                  <a:gd name="T16" fmla="*/ 29 w 879"/>
                  <a:gd name="T17" fmla="*/ 114 h 596"/>
                  <a:gd name="T18" fmla="*/ 0 w 879"/>
                  <a:gd name="T19" fmla="*/ 57 h 596"/>
                  <a:gd name="T20" fmla="*/ 29 w 879"/>
                  <a:gd name="T21" fmla="*/ 0 h 596"/>
                  <a:gd name="T22" fmla="*/ 85 w 879"/>
                  <a:gd name="T23" fmla="*/ 86 h 596"/>
                  <a:gd name="T24" fmla="*/ 170 w 879"/>
                  <a:gd name="T25" fmla="*/ 86 h 596"/>
                  <a:gd name="T26" fmla="*/ 227 w 879"/>
                  <a:gd name="T27" fmla="*/ 57 h 596"/>
                  <a:gd name="T28" fmla="*/ 340 w 879"/>
                  <a:gd name="T29" fmla="*/ 57 h 596"/>
                  <a:gd name="T30" fmla="*/ 454 w 879"/>
                  <a:gd name="T31" fmla="*/ 0 h 596"/>
                  <a:gd name="T32" fmla="*/ 482 w 879"/>
                  <a:gd name="T33" fmla="*/ 57 h 596"/>
                  <a:gd name="T34" fmla="*/ 624 w 879"/>
                  <a:gd name="T35" fmla="*/ 29 h 596"/>
                  <a:gd name="T36" fmla="*/ 681 w 879"/>
                  <a:gd name="T37" fmla="*/ 0 h 596"/>
                  <a:gd name="T38" fmla="*/ 851 w 879"/>
                  <a:gd name="T39" fmla="*/ 29 h 596"/>
                  <a:gd name="T40" fmla="*/ 879 w 879"/>
                  <a:gd name="T41" fmla="*/ 114 h 596"/>
                  <a:gd name="T42" fmla="*/ 851 w 879"/>
                  <a:gd name="T43" fmla="*/ 142 h 596"/>
                  <a:gd name="T44" fmla="*/ 851 w 879"/>
                  <a:gd name="T45" fmla="*/ 256 h 596"/>
                  <a:gd name="T46" fmla="*/ 737 w 879"/>
                  <a:gd name="T47" fmla="*/ 341 h 596"/>
                  <a:gd name="T48" fmla="*/ 681 w 879"/>
                  <a:gd name="T49" fmla="*/ 312 h 596"/>
                  <a:gd name="T50" fmla="*/ 454 w 879"/>
                  <a:gd name="T51" fmla="*/ 397 h 596"/>
                  <a:gd name="T52" fmla="*/ 369 w 879"/>
                  <a:gd name="T53" fmla="*/ 454 h 596"/>
                  <a:gd name="T54" fmla="*/ 284 w 879"/>
                  <a:gd name="T55" fmla="*/ 596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79" h="596">
                    <a:moveTo>
                      <a:pt x="284" y="596"/>
                    </a:moveTo>
                    <a:lnTo>
                      <a:pt x="227" y="482"/>
                    </a:lnTo>
                    <a:lnTo>
                      <a:pt x="255" y="397"/>
                    </a:lnTo>
                    <a:lnTo>
                      <a:pt x="199" y="369"/>
                    </a:lnTo>
                    <a:lnTo>
                      <a:pt x="170" y="284"/>
                    </a:lnTo>
                    <a:lnTo>
                      <a:pt x="85" y="256"/>
                    </a:lnTo>
                    <a:lnTo>
                      <a:pt x="85" y="171"/>
                    </a:lnTo>
                    <a:lnTo>
                      <a:pt x="29" y="171"/>
                    </a:lnTo>
                    <a:lnTo>
                      <a:pt x="29" y="114"/>
                    </a:lnTo>
                    <a:lnTo>
                      <a:pt x="0" y="57"/>
                    </a:lnTo>
                    <a:lnTo>
                      <a:pt x="29" y="0"/>
                    </a:lnTo>
                    <a:lnTo>
                      <a:pt x="85" y="86"/>
                    </a:lnTo>
                    <a:lnTo>
                      <a:pt x="170" y="86"/>
                    </a:lnTo>
                    <a:lnTo>
                      <a:pt x="227" y="57"/>
                    </a:lnTo>
                    <a:lnTo>
                      <a:pt x="340" y="57"/>
                    </a:lnTo>
                    <a:lnTo>
                      <a:pt x="454" y="0"/>
                    </a:lnTo>
                    <a:lnTo>
                      <a:pt x="482" y="57"/>
                    </a:lnTo>
                    <a:lnTo>
                      <a:pt x="624" y="29"/>
                    </a:lnTo>
                    <a:lnTo>
                      <a:pt x="681" y="0"/>
                    </a:lnTo>
                    <a:lnTo>
                      <a:pt x="851" y="29"/>
                    </a:lnTo>
                    <a:lnTo>
                      <a:pt x="879" y="114"/>
                    </a:lnTo>
                    <a:lnTo>
                      <a:pt x="851" y="142"/>
                    </a:lnTo>
                    <a:lnTo>
                      <a:pt x="851" y="256"/>
                    </a:lnTo>
                    <a:lnTo>
                      <a:pt x="737" y="341"/>
                    </a:lnTo>
                    <a:lnTo>
                      <a:pt x="681" y="312"/>
                    </a:lnTo>
                    <a:lnTo>
                      <a:pt x="454" y="397"/>
                    </a:lnTo>
                    <a:lnTo>
                      <a:pt x="369" y="454"/>
                    </a:lnTo>
                    <a:lnTo>
                      <a:pt x="284" y="59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2" name="Freeform 732"/>
              <p:cNvSpPr>
                <a:spLocks/>
              </p:cNvSpPr>
              <p:nvPr/>
            </p:nvSpPr>
            <p:spPr bwMode="auto">
              <a:xfrm>
                <a:off x="2359" y="4668"/>
                <a:ext cx="823" cy="539"/>
              </a:xfrm>
              <a:custGeom>
                <a:avLst/>
                <a:gdLst>
                  <a:gd name="T0" fmla="*/ 284 w 823"/>
                  <a:gd name="T1" fmla="*/ 539 h 539"/>
                  <a:gd name="T2" fmla="*/ 312 w 823"/>
                  <a:gd name="T3" fmla="*/ 511 h 539"/>
                  <a:gd name="T4" fmla="*/ 369 w 823"/>
                  <a:gd name="T5" fmla="*/ 539 h 539"/>
                  <a:gd name="T6" fmla="*/ 482 w 823"/>
                  <a:gd name="T7" fmla="*/ 482 h 539"/>
                  <a:gd name="T8" fmla="*/ 539 w 823"/>
                  <a:gd name="T9" fmla="*/ 511 h 539"/>
                  <a:gd name="T10" fmla="*/ 624 w 823"/>
                  <a:gd name="T11" fmla="*/ 482 h 539"/>
                  <a:gd name="T12" fmla="*/ 709 w 823"/>
                  <a:gd name="T13" fmla="*/ 511 h 539"/>
                  <a:gd name="T14" fmla="*/ 823 w 823"/>
                  <a:gd name="T15" fmla="*/ 454 h 539"/>
                  <a:gd name="T16" fmla="*/ 794 w 823"/>
                  <a:gd name="T17" fmla="*/ 397 h 539"/>
                  <a:gd name="T18" fmla="*/ 823 w 823"/>
                  <a:gd name="T19" fmla="*/ 340 h 539"/>
                  <a:gd name="T20" fmla="*/ 823 w 823"/>
                  <a:gd name="T21" fmla="*/ 255 h 539"/>
                  <a:gd name="T22" fmla="*/ 794 w 823"/>
                  <a:gd name="T23" fmla="*/ 227 h 539"/>
                  <a:gd name="T24" fmla="*/ 823 w 823"/>
                  <a:gd name="T25" fmla="*/ 142 h 539"/>
                  <a:gd name="T26" fmla="*/ 766 w 823"/>
                  <a:gd name="T27" fmla="*/ 142 h 539"/>
                  <a:gd name="T28" fmla="*/ 737 w 823"/>
                  <a:gd name="T29" fmla="*/ 114 h 539"/>
                  <a:gd name="T30" fmla="*/ 709 w 823"/>
                  <a:gd name="T31" fmla="*/ 142 h 539"/>
                  <a:gd name="T32" fmla="*/ 709 w 823"/>
                  <a:gd name="T33" fmla="*/ 85 h 539"/>
                  <a:gd name="T34" fmla="*/ 652 w 823"/>
                  <a:gd name="T35" fmla="*/ 57 h 539"/>
                  <a:gd name="T36" fmla="*/ 596 w 823"/>
                  <a:gd name="T37" fmla="*/ 0 h 539"/>
                  <a:gd name="T38" fmla="*/ 482 w 823"/>
                  <a:gd name="T39" fmla="*/ 29 h 539"/>
                  <a:gd name="T40" fmla="*/ 454 w 823"/>
                  <a:gd name="T41" fmla="*/ 85 h 539"/>
                  <a:gd name="T42" fmla="*/ 312 w 823"/>
                  <a:gd name="T43" fmla="*/ 85 h 539"/>
                  <a:gd name="T44" fmla="*/ 256 w 823"/>
                  <a:gd name="T45" fmla="*/ 57 h 539"/>
                  <a:gd name="T46" fmla="*/ 199 w 823"/>
                  <a:gd name="T47" fmla="*/ 114 h 539"/>
                  <a:gd name="T48" fmla="*/ 256 w 823"/>
                  <a:gd name="T49" fmla="*/ 199 h 539"/>
                  <a:gd name="T50" fmla="*/ 256 w 823"/>
                  <a:gd name="T51" fmla="*/ 227 h 539"/>
                  <a:gd name="T52" fmla="*/ 142 w 823"/>
                  <a:gd name="T53" fmla="*/ 255 h 539"/>
                  <a:gd name="T54" fmla="*/ 142 w 823"/>
                  <a:gd name="T55" fmla="*/ 312 h 539"/>
                  <a:gd name="T56" fmla="*/ 57 w 823"/>
                  <a:gd name="T57" fmla="*/ 255 h 539"/>
                  <a:gd name="T58" fmla="*/ 57 w 823"/>
                  <a:gd name="T59" fmla="*/ 199 h 539"/>
                  <a:gd name="T60" fmla="*/ 29 w 823"/>
                  <a:gd name="T61" fmla="*/ 199 h 539"/>
                  <a:gd name="T62" fmla="*/ 0 w 823"/>
                  <a:gd name="T63" fmla="*/ 255 h 539"/>
                  <a:gd name="T64" fmla="*/ 29 w 823"/>
                  <a:gd name="T65" fmla="*/ 312 h 539"/>
                  <a:gd name="T66" fmla="*/ 85 w 823"/>
                  <a:gd name="T67" fmla="*/ 340 h 539"/>
                  <a:gd name="T68" fmla="*/ 114 w 823"/>
                  <a:gd name="T69" fmla="*/ 426 h 539"/>
                  <a:gd name="T70" fmla="*/ 199 w 823"/>
                  <a:gd name="T71" fmla="*/ 454 h 539"/>
                  <a:gd name="T72" fmla="*/ 256 w 823"/>
                  <a:gd name="T73" fmla="*/ 454 h 539"/>
                  <a:gd name="T74" fmla="*/ 284 w 823"/>
                  <a:gd name="T75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23" h="539">
                    <a:moveTo>
                      <a:pt x="284" y="539"/>
                    </a:moveTo>
                    <a:lnTo>
                      <a:pt x="312" y="511"/>
                    </a:lnTo>
                    <a:lnTo>
                      <a:pt x="369" y="539"/>
                    </a:lnTo>
                    <a:lnTo>
                      <a:pt x="482" y="482"/>
                    </a:lnTo>
                    <a:lnTo>
                      <a:pt x="539" y="511"/>
                    </a:lnTo>
                    <a:lnTo>
                      <a:pt x="624" y="482"/>
                    </a:lnTo>
                    <a:lnTo>
                      <a:pt x="709" y="511"/>
                    </a:lnTo>
                    <a:lnTo>
                      <a:pt x="823" y="454"/>
                    </a:lnTo>
                    <a:lnTo>
                      <a:pt x="794" y="397"/>
                    </a:lnTo>
                    <a:lnTo>
                      <a:pt x="823" y="340"/>
                    </a:lnTo>
                    <a:lnTo>
                      <a:pt x="823" y="255"/>
                    </a:lnTo>
                    <a:lnTo>
                      <a:pt x="794" y="227"/>
                    </a:lnTo>
                    <a:lnTo>
                      <a:pt x="823" y="142"/>
                    </a:lnTo>
                    <a:lnTo>
                      <a:pt x="766" y="142"/>
                    </a:lnTo>
                    <a:lnTo>
                      <a:pt x="737" y="114"/>
                    </a:lnTo>
                    <a:lnTo>
                      <a:pt x="709" y="142"/>
                    </a:lnTo>
                    <a:lnTo>
                      <a:pt x="709" y="85"/>
                    </a:lnTo>
                    <a:lnTo>
                      <a:pt x="652" y="57"/>
                    </a:lnTo>
                    <a:lnTo>
                      <a:pt x="596" y="0"/>
                    </a:lnTo>
                    <a:lnTo>
                      <a:pt x="482" y="29"/>
                    </a:lnTo>
                    <a:lnTo>
                      <a:pt x="454" y="85"/>
                    </a:lnTo>
                    <a:lnTo>
                      <a:pt x="312" y="85"/>
                    </a:lnTo>
                    <a:lnTo>
                      <a:pt x="256" y="57"/>
                    </a:lnTo>
                    <a:lnTo>
                      <a:pt x="199" y="114"/>
                    </a:lnTo>
                    <a:lnTo>
                      <a:pt x="256" y="199"/>
                    </a:lnTo>
                    <a:lnTo>
                      <a:pt x="256" y="227"/>
                    </a:lnTo>
                    <a:lnTo>
                      <a:pt x="142" y="255"/>
                    </a:lnTo>
                    <a:lnTo>
                      <a:pt x="142" y="312"/>
                    </a:lnTo>
                    <a:lnTo>
                      <a:pt x="57" y="255"/>
                    </a:lnTo>
                    <a:lnTo>
                      <a:pt x="57" y="199"/>
                    </a:lnTo>
                    <a:lnTo>
                      <a:pt x="29" y="199"/>
                    </a:lnTo>
                    <a:lnTo>
                      <a:pt x="0" y="255"/>
                    </a:lnTo>
                    <a:lnTo>
                      <a:pt x="29" y="312"/>
                    </a:lnTo>
                    <a:lnTo>
                      <a:pt x="85" y="340"/>
                    </a:lnTo>
                    <a:lnTo>
                      <a:pt x="114" y="426"/>
                    </a:lnTo>
                    <a:lnTo>
                      <a:pt x="199" y="454"/>
                    </a:lnTo>
                    <a:lnTo>
                      <a:pt x="256" y="454"/>
                    </a:lnTo>
                    <a:lnTo>
                      <a:pt x="284" y="53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3" name="Freeform 733"/>
              <p:cNvSpPr>
                <a:spLocks/>
              </p:cNvSpPr>
              <p:nvPr/>
            </p:nvSpPr>
            <p:spPr bwMode="auto">
              <a:xfrm>
                <a:off x="2473" y="4243"/>
                <a:ext cx="1105" cy="851"/>
              </a:xfrm>
              <a:custGeom>
                <a:avLst/>
                <a:gdLst>
                  <a:gd name="T0" fmla="*/ 142 w 1105"/>
                  <a:gd name="T1" fmla="*/ 482 h 851"/>
                  <a:gd name="T2" fmla="*/ 198 w 1105"/>
                  <a:gd name="T3" fmla="*/ 510 h 851"/>
                  <a:gd name="T4" fmla="*/ 340 w 1105"/>
                  <a:gd name="T5" fmla="*/ 510 h 851"/>
                  <a:gd name="T6" fmla="*/ 368 w 1105"/>
                  <a:gd name="T7" fmla="*/ 454 h 851"/>
                  <a:gd name="T8" fmla="*/ 482 w 1105"/>
                  <a:gd name="T9" fmla="*/ 425 h 851"/>
                  <a:gd name="T10" fmla="*/ 538 w 1105"/>
                  <a:gd name="T11" fmla="*/ 482 h 851"/>
                  <a:gd name="T12" fmla="*/ 595 w 1105"/>
                  <a:gd name="T13" fmla="*/ 510 h 851"/>
                  <a:gd name="T14" fmla="*/ 595 w 1105"/>
                  <a:gd name="T15" fmla="*/ 567 h 851"/>
                  <a:gd name="T16" fmla="*/ 623 w 1105"/>
                  <a:gd name="T17" fmla="*/ 539 h 851"/>
                  <a:gd name="T18" fmla="*/ 652 w 1105"/>
                  <a:gd name="T19" fmla="*/ 567 h 851"/>
                  <a:gd name="T20" fmla="*/ 709 w 1105"/>
                  <a:gd name="T21" fmla="*/ 567 h 851"/>
                  <a:gd name="T22" fmla="*/ 680 w 1105"/>
                  <a:gd name="T23" fmla="*/ 652 h 851"/>
                  <a:gd name="T24" fmla="*/ 709 w 1105"/>
                  <a:gd name="T25" fmla="*/ 680 h 851"/>
                  <a:gd name="T26" fmla="*/ 709 w 1105"/>
                  <a:gd name="T27" fmla="*/ 765 h 851"/>
                  <a:gd name="T28" fmla="*/ 765 w 1105"/>
                  <a:gd name="T29" fmla="*/ 851 h 851"/>
                  <a:gd name="T30" fmla="*/ 850 w 1105"/>
                  <a:gd name="T31" fmla="*/ 851 h 851"/>
                  <a:gd name="T32" fmla="*/ 907 w 1105"/>
                  <a:gd name="T33" fmla="*/ 822 h 851"/>
                  <a:gd name="T34" fmla="*/ 964 w 1105"/>
                  <a:gd name="T35" fmla="*/ 737 h 851"/>
                  <a:gd name="T36" fmla="*/ 964 w 1105"/>
                  <a:gd name="T37" fmla="*/ 624 h 851"/>
                  <a:gd name="T38" fmla="*/ 992 w 1105"/>
                  <a:gd name="T39" fmla="*/ 397 h 851"/>
                  <a:gd name="T40" fmla="*/ 1105 w 1105"/>
                  <a:gd name="T41" fmla="*/ 312 h 851"/>
                  <a:gd name="T42" fmla="*/ 1077 w 1105"/>
                  <a:gd name="T43" fmla="*/ 284 h 851"/>
                  <a:gd name="T44" fmla="*/ 765 w 1105"/>
                  <a:gd name="T45" fmla="*/ 369 h 851"/>
                  <a:gd name="T46" fmla="*/ 765 w 1105"/>
                  <a:gd name="T47" fmla="*/ 312 h 851"/>
                  <a:gd name="T48" fmla="*/ 765 w 1105"/>
                  <a:gd name="T49" fmla="*/ 284 h 851"/>
                  <a:gd name="T50" fmla="*/ 652 w 1105"/>
                  <a:gd name="T51" fmla="*/ 142 h 851"/>
                  <a:gd name="T52" fmla="*/ 652 w 1105"/>
                  <a:gd name="T53" fmla="*/ 57 h 851"/>
                  <a:gd name="T54" fmla="*/ 595 w 1105"/>
                  <a:gd name="T55" fmla="*/ 28 h 851"/>
                  <a:gd name="T56" fmla="*/ 425 w 1105"/>
                  <a:gd name="T57" fmla="*/ 85 h 851"/>
                  <a:gd name="T58" fmla="*/ 397 w 1105"/>
                  <a:gd name="T59" fmla="*/ 57 h 851"/>
                  <a:gd name="T60" fmla="*/ 368 w 1105"/>
                  <a:gd name="T61" fmla="*/ 85 h 851"/>
                  <a:gd name="T62" fmla="*/ 340 w 1105"/>
                  <a:gd name="T63" fmla="*/ 57 h 851"/>
                  <a:gd name="T64" fmla="*/ 255 w 1105"/>
                  <a:gd name="T65" fmla="*/ 57 h 851"/>
                  <a:gd name="T66" fmla="*/ 198 w 1105"/>
                  <a:gd name="T67" fmla="*/ 0 h 851"/>
                  <a:gd name="T68" fmla="*/ 0 w 1105"/>
                  <a:gd name="T69" fmla="*/ 85 h 851"/>
                  <a:gd name="T70" fmla="*/ 28 w 1105"/>
                  <a:gd name="T71" fmla="*/ 142 h 851"/>
                  <a:gd name="T72" fmla="*/ 0 w 1105"/>
                  <a:gd name="T73" fmla="*/ 227 h 851"/>
                  <a:gd name="T74" fmla="*/ 28 w 1105"/>
                  <a:gd name="T75" fmla="*/ 284 h 851"/>
                  <a:gd name="T76" fmla="*/ 28 w 1105"/>
                  <a:gd name="T77" fmla="*/ 369 h 851"/>
                  <a:gd name="T78" fmla="*/ 85 w 1105"/>
                  <a:gd name="T79" fmla="*/ 425 h 851"/>
                  <a:gd name="T80" fmla="*/ 142 w 1105"/>
                  <a:gd name="T81" fmla="*/ 425 h 851"/>
                  <a:gd name="T82" fmla="*/ 142 w 1105"/>
                  <a:gd name="T83" fmla="*/ 482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05" h="851">
                    <a:moveTo>
                      <a:pt x="142" y="482"/>
                    </a:moveTo>
                    <a:lnTo>
                      <a:pt x="198" y="510"/>
                    </a:lnTo>
                    <a:lnTo>
                      <a:pt x="340" y="510"/>
                    </a:lnTo>
                    <a:lnTo>
                      <a:pt x="368" y="454"/>
                    </a:lnTo>
                    <a:lnTo>
                      <a:pt x="482" y="425"/>
                    </a:lnTo>
                    <a:lnTo>
                      <a:pt x="538" y="482"/>
                    </a:lnTo>
                    <a:lnTo>
                      <a:pt x="595" y="510"/>
                    </a:lnTo>
                    <a:lnTo>
                      <a:pt x="595" y="567"/>
                    </a:lnTo>
                    <a:lnTo>
                      <a:pt x="623" y="539"/>
                    </a:lnTo>
                    <a:lnTo>
                      <a:pt x="652" y="567"/>
                    </a:lnTo>
                    <a:lnTo>
                      <a:pt x="709" y="567"/>
                    </a:lnTo>
                    <a:lnTo>
                      <a:pt x="680" y="652"/>
                    </a:lnTo>
                    <a:lnTo>
                      <a:pt x="709" y="680"/>
                    </a:lnTo>
                    <a:lnTo>
                      <a:pt x="709" y="765"/>
                    </a:lnTo>
                    <a:lnTo>
                      <a:pt x="765" y="851"/>
                    </a:lnTo>
                    <a:lnTo>
                      <a:pt x="850" y="851"/>
                    </a:lnTo>
                    <a:lnTo>
                      <a:pt x="907" y="822"/>
                    </a:lnTo>
                    <a:lnTo>
                      <a:pt x="964" y="737"/>
                    </a:lnTo>
                    <a:lnTo>
                      <a:pt x="964" y="624"/>
                    </a:lnTo>
                    <a:lnTo>
                      <a:pt x="992" y="397"/>
                    </a:lnTo>
                    <a:lnTo>
                      <a:pt x="1105" y="312"/>
                    </a:lnTo>
                    <a:lnTo>
                      <a:pt x="1077" y="284"/>
                    </a:lnTo>
                    <a:lnTo>
                      <a:pt x="765" y="369"/>
                    </a:lnTo>
                    <a:lnTo>
                      <a:pt x="765" y="312"/>
                    </a:lnTo>
                    <a:lnTo>
                      <a:pt x="765" y="284"/>
                    </a:lnTo>
                    <a:lnTo>
                      <a:pt x="652" y="142"/>
                    </a:lnTo>
                    <a:lnTo>
                      <a:pt x="652" y="57"/>
                    </a:lnTo>
                    <a:lnTo>
                      <a:pt x="595" y="28"/>
                    </a:lnTo>
                    <a:lnTo>
                      <a:pt x="425" y="85"/>
                    </a:lnTo>
                    <a:lnTo>
                      <a:pt x="397" y="57"/>
                    </a:lnTo>
                    <a:lnTo>
                      <a:pt x="368" y="85"/>
                    </a:lnTo>
                    <a:lnTo>
                      <a:pt x="340" y="57"/>
                    </a:lnTo>
                    <a:lnTo>
                      <a:pt x="255" y="57"/>
                    </a:lnTo>
                    <a:lnTo>
                      <a:pt x="198" y="0"/>
                    </a:lnTo>
                    <a:lnTo>
                      <a:pt x="0" y="85"/>
                    </a:lnTo>
                    <a:lnTo>
                      <a:pt x="28" y="142"/>
                    </a:lnTo>
                    <a:lnTo>
                      <a:pt x="0" y="227"/>
                    </a:lnTo>
                    <a:lnTo>
                      <a:pt x="28" y="284"/>
                    </a:lnTo>
                    <a:lnTo>
                      <a:pt x="28" y="369"/>
                    </a:lnTo>
                    <a:lnTo>
                      <a:pt x="85" y="425"/>
                    </a:lnTo>
                    <a:lnTo>
                      <a:pt x="142" y="425"/>
                    </a:lnTo>
                    <a:lnTo>
                      <a:pt x="142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4" name="Freeform 734"/>
              <p:cNvSpPr>
                <a:spLocks/>
              </p:cNvSpPr>
              <p:nvPr/>
            </p:nvSpPr>
            <p:spPr bwMode="auto">
              <a:xfrm>
                <a:off x="2671" y="3591"/>
                <a:ext cx="1304" cy="765"/>
              </a:xfrm>
              <a:custGeom>
                <a:avLst/>
                <a:gdLst>
                  <a:gd name="T0" fmla="*/ 0 w 1304"/>
                  <a:gd name="T1" fmla="*/ 652 h 765"/>
                  <a:gd name="T2" fmla="*/ 57 w 1304"/>
                  <a:gd name="T3" fmla="*/ 709 h 765"/>
                  <a:gd name="T4" fmla="*/ 142 w 1304"/>
                  <a:gd name="T5" fmla="*/ 709 h 765"/>
                  <a:gd name="T6" fmla="*/ 170 w 1304"/>
                  <a:gd name="T7" fmla="*/ 737 h 765"/>
                  <a:gd name="T8" fmla="*/ 199 w 1304"/>
                  <a:gd name="T9" fmla="*/ 709 h 765"/>
                  <a:gd name="T10" fmla="*/ 227 w 1304"/>
                  <a:gd name="T11" fmla="*/ 737 h 765"/>
                  <a:gd name="T12" fmla="*/ 397 w 1304"/>
                  <a:gd name="T13" fmla="*/ 680 h 765"/>
                  <a:gd name="T14" fmla="*/ 425 w 1304"/>
                  <a:gd name="T15" fmla="*/ 652 h 765"/>
                  <a:gd name="T16" fmla="*/ 539 w 1304"/>
                  <a:gd name="T17" fmla="*/ 595 h 765"/>
                  <a:gd name="T18" fmla="*/ 766 w 1304"/>
                  <a:gd name="T19" fmla="*/ 737 h 765"/>
                  <a:gd name="T20" fmla="*/ 907 w 1304"/>
                  <a:gd name="T21" fmla="*/ 765 h 765"/>
                  <a:gd name="T22" fmla="*/ 936 w 1304"/>
                  <a:gd name="T23" fmla="*/ 737 h 765"/>
                  <a:gd name="T24" fmla="*/ 1106 w 1304"/>
                  <a:gd name="T25" fmla="*/ 680 h 765"/>
                  <a:gd name="T26" fmla="*/ 1163 w 1304"/>
                  <a:gd name="T27" fmla="*/ 595 h 765"/>
                  <a:gd name="T28" fmla="*/ 1276 w 1304"/>
                  <a:gd name="T29" fmla="*/ 624 h 765"/>
                  <a:gd name="T30" fmla="*/ 1304 w 1304"/>
                  <a:gd name="T31" fmla="*/ 595 h 765"/>
                  <a:gd name="T32" fmla="*/ 1248 w 1304"/>
                  <a:gd name="T33" fmla="*/ 369 h 765"/>
                  <a:gd name="T34" fmla="*/ 1106 w 1304"/>
                  <a:gd name="T35" fmla="*/ 340 h 765"/>
                  <a:gd name="T36" fmla="*/ 936 w 1304"/>
                  <a:gd name="T37" fmla="*/ 227 h 765"/>
                  <a:gd name="T38" fmla="*/ 794 w 1304"/>
                  <a:gd name="T39" fmla="*/ 255 h 765"/>
                  <a:gd name="T40" fmla="*/ 482 w 1304"/>
                  <a:gd name="T41" fmla="*/ 113 h 765"/>
                  <a:gd name="T42" fmla="*/ 397 w 1304"/>
                  <a:gd name="T43" fmla="*/ 28 h 765"/>
                  <a:gd name="T44" fmla="*/ 284 w 1304"/>
                  <a:gd name="T45" fmla="*/ 28 h 765"/>
                  <a:gd name="T46" fmla="*/ 255 w 1304"/>
                  <a:gd name="T47" fmla="*/ 57 h 765"/>
                  <a:gd name="T48" fmla="*/ 142 w 1304"/>
                  <a:gd name="T49" fmla="*/ 0 h 765"/>
                  <a:gd name="T50" fmla="*/ 0 w 1304"/>
                  <a:gd name="T51" fmla="*/ 57 h 765"/>
                  <a:gd name="T52" fmla="*/ 0 w 1304"/>
                  <a:gd name="T53" fmla="*/ 198 h 765"/>
                  <a:gd name="T54" fmla="*/ 29 w 1304"/>
                  <a:gd name="T55" fmla="*/ 255 h 765"/>
                  <a:gd name="T56" fmla="*/ 0 w 1304"/>
                  <a:gd name="T57" fmla="*/ 425 h 765"/>
                  <a:gd name="T58" fmla="*/ 0 w 1304"/>
                  <a:gd name="T59" fmla="*/ 652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04" h="765">
                    <a:moveTo>
                      <a:pt x="0" y="652"/>
                    </a:moveTo>
                    <a:lnTo>
                      <a:pt x="57" y="709"/>
                    </a:lnTo>
                    <a:lnTo>
                      <a:pt x="142" y="709"/>
                    </a:lnTo>
                    <a:lnTo>
                      <a:pt x="170" y="737"/>
                    </a:lnTo>
                    <a:lnTo>
                      <a:pt x="199" y="709"/>
                    </a:lnTo>
                    <a:lnTo>
                      <a:pt x="227" y="737"/>
                    </a:lnTo>
                    <a:lnTo>
                      <a:pt x="397" y="680"/>
                    </a:lnTo>
                    <a:lnTo>
                      <a:pt x="425" y="652"/>
                    </a:lnTo>
                    <a:lnTo>
                      <a:pt x="539" y="595"/>
                    </a:lnTo>
                    <a:lnTo>
                      <a:pt x="766" y="737"/>
                    </a:lnTo>
                    <a:lnTo>
                      <a:pt x="907" y="765"/>
                    </a:lnTo>
                    <a:lnTo>
                      <a:pt x="936" y="737"/>
                    </a:lnTo>
                    <a:lnTo>
                      <a:pt x="1106" y="680"/>
                    </a:lnTo>
                    <a:lnTo>
                      <a:pt x="1163" y="595"/>
                    </a:lnTo>
                    <a:lnTo>
                      <a:pt x="1276" y="624"/>
                    </a:lnTo>
                    <a:lnTo>
                      <a:pt x="1304" y="595"/>
                    </a:lnTo>
                    <a:lnTo>
                      <a:pt x="1248" y="369"/>
                    </a:lnTo>
                    <a:lnTo>
                      <a:pt x="1106" y="340"/>
                    </a:lnTo>
                    <a:lnTo>
                      <a:pt x="936" y="227"/>
                    </a:lnTo>
                    <a:lnTo>
                      <a:pt x="794" y="255"/>
                    </a:lnTo>
                    <a:lnTo>
                      <a:pt x="482" y="113"/>
                    </a:lnTo>
                    <a:lnTo>
                      <a:pt x="397" y="28"/>
                    </a:lnTo>
                    <a:lnTo>
                      <a:pt x="284" y="28"/>
                    </a:lnTo>
                    <a:lnTo>
                      <a:pt x="255" y="57"/>
                    </a:lnTo>
                    <a:lnTo>
                      <a:pt x="142" y="0"/>
                    </a:lnTo>
                    <a:lnTo>
                      <a:pt x="0" y="57"/>
                    </a:lnTo>
                    <a:lnTo>
                      <a:pt x="0" y="198"/>
                    </a:lnTo>
                    <a:lnTo>
                      <a:pt x="29" y="255"/>
                    </a:lnTo>
                    <a:lnTo>
                      <a:pt x="0" y="425"/>
                    </a:lnTo>
                    <a:lnTo>
                      <a:pt x="0" y="6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5" name="Freeform 735"/>
              <p:cNvSpPr>
                <a:spLocks/>
              </p:cNvSpPr>
              <p:nvPr/>
            </p:nvSpPr>
            <p:spPr bwMode="auto">
              <a:xfrm>
                <a:off x="2615" y="2627"/>
                <a:ext cx="1389" cy="794"/>
              </a:xfrm>
              <a:custGeom>
                <a:avLst/>
                <a:gdLst>
                  <a:gd name="T0" fmla="*/ 1077 w 1389"/>
                  <a:gd name="T1" fmla="*/ 624 h 794"/>
                  <a:gd name="T2" fmla="*/ 1105 w 1389"/>
                  <a:gd name="T3" fmla="*/ 510 h 794"/>
                  <a:gd name="T4" fmla="*/ 1219 w 1389"/>
                  <a:gd name="T5" fmla="*/ 454 h 794"/>
                  <a:gd name="T6" fmla="*/ 1332 w 1389"/>
                  <a:gd name="T7" fmla="*/ 340 h 794"/>
                  <a:gd name="T8" fmla="*/ 1332 w 1389"/>
                  <a:gd name="T9" fmla="*/ 284 h 794"/>
                  <a:gd name="T10" fmla="*/ 1389 w 1389"/>
                  <a:gd name="T11" fmla="*/ 284 h 794"/>
                  <a:gd name="T12" fmla="*/ 1332 w 1389"/>
                  <a:gd name="T13" fmla="*/ 255 h 794"/>
                  <a:gd name="T14" fmla="*/ 1275 w 1389"/>
                  <a:gd name="T15" fmla="*/ 284 h 794"/>
                  <a:gd name="T16" fmla="*/ 1162 w 1389"/>
                  <a:gd name="T17" fmla="*/ 255 h 794"/>
                  <a:gd name="T18" fmla="*/ 1134 w 1389"/>
                  <a:gd name="T19" fmla="*/ 199 h 794"/>
                  <a:gd name="T20" fmla="*/ 992 w 1389"/>
                  <a:gd name="T21" fmla="*/ 85 h 794"/>
                  <a:gd name="T22" fmla="*/ 850 w 1389"/>
                  <a:gd name="T23" fmla="*/ 85 h 794"/>
                  <a:gd name="T24" fmla="*/ 822 w 1389"/>
                  <a:gd name="T25" fmla="*/ 57 h 794"/>
                  <a:gd name="T26" fmla="*/ 737 w 1389"/>
                  <a:gd name="T27" fmla="*/ 57 h 794"/>
                  <a:gd name="T28" fmla="*/ 737 w 1389"/>
                  <a:gd name="T29" fmla="*/ 114 h 794"/>
                  <a:gd name="T30" fmla="*/ 680 w 1389"/>
                  <a:gd name="T31" fmla="*/ 85 h 794"/>
                  <a:gd name="T32" fmla="*/ 623 w 1389"/>
                  <a:gd name="T33" fmla="*/ 114 h 794"/>
                  <a:gd name="T34" fmla="*/ 425 w 1389"/>
                  <a:gd name="T35" fmla="*/ 0 h 794"/>
                  <a:gd name="T36" fmla="*/ 368 w 1389"/>
                  <a:gd name="T37" fmla="*/ 57 h 794"/>
                  <a:gd name="T38" fmla="*/ 283 w 1389"/>
                  <a:gd name="T39" fmla="*/ 28 h 794"/>
                  <a:gd name="T40" fmla="*/ 226 w 1389"/>
                  <a:gd name="T41" fmla="*/ 28 h 794"/>
                  <a:gd name="T42" fmla="*/ 170 w 1389"/>
                  <a:gd name="T43" fmla="*/ 0 h 794"/>
                  <a:gd name="T44" fmla="*/ 170 w 1389"/>
                  <a:gd name="T45" fmla="*/ 57 h 794"/>
                  <a:gd name="T46" fmla="*/ 198 w 1389"/>
                  <a:gd name="T47" fmla="*/ 114 h 794"/>
                  <a:gd name="T48" fmla="*/ 255 w 1389"/>
                  <a:gd name="T49" fmla="*/ 170 h 794"/>
                  <a:gd name="T50" fmla="*/ 340 w 1389"/>
                  <a:gd name="T51" fmla="*/ 170 h 794"/>
                  <a:gd name="T52" fmla="*/ 368 w 1389"/>
                  <a:gd name="T53" fmla="*/ 255 h 794"/>
                  <a:gd name="T54" fmla="*/ 368 w 1389"/>
                  <a:gd name="T55" fmla="*/ 312 h 794"/>
                  <a:gd name="T56" fmla="*/ 340 w 1389"/>
                  <a:gd name="T57" fmla="*/ 340 h 794"/>
                  <a:gd name="T58" fmla="*/ 283 w 1389"/>
                  <a:gd name="T59" fmla="*/ 340 h 794"/>
                  <a:gd name="T60" fmla="*/ 170 w 1389"/>
                  <a:gd name="T61" fmla="*/ 425 h 794"/>
                  <a:gd name="T62" fmla="*/ 113 w 1389"/>
                  <a:gd name="T63" fmla="*/ 397 h 794"/>
                  <a:gd name="T64" fmla="*/ 85 w 1389"/>
                  <a:gd name="T65" fmla="*/ 425 h 794"/>
                  <a:gd name="T66" fmla="*/ 56 w 1389"/>
                  <a:gd name="T67" fmla="*/ 425 h 794"/>
                  <a:gd name="T68" fmla="*/ 0 w 1389"/>
                  <a:gd name="T69" fmla="*/ 539 h 794"/>
                  <a:gd name="T70" fmla="*/ 28 w 1389"/>
                  <a:gd name="T71" fmla="*/ 624 h 794"/>
                  <a:gd name="T72" fmla="*/ 0 w 1389"/>
                  <a:gd name="T73" fmla="*/ 680 h 794"/>
                  <a:gd name="T74" fmla="*/ 56 w 1389"/>
                  <a:gd name="T75" fmla="*/ 709 h 794"/>
                  <a:gd name="T76" fmla="*/ 85 w 1389"/>
                  <a:gd name="T77" fmla="*/ 766 h 794"/>
                  <a:gd name="T78" fmla="*/ 141 w 1389"/>
                  <a:gd name="T79" fmla="*/ 794 h 794"/>
                  <a:gd name="T80" fmla="*/ 170 w 1389"/>
                  <a:gd name="T81" fmla="*/ 737 h 794"/>
                  <a:gd name="T82" fmla="*/ 255 w 1389"/>
                  <a:gd name="T83" fmla="*/ 652 h 794"/>
                  <a:gd name="T84" fmla="*/ 283 w 1389"/>
                  <a:gd name="T85" fmla="*/ 652 h 794"/>
                  <a:gd name="T86" fmla="*/ 368 w 1389"/>
                  <a:gd name="T87" fmla="*/ 624 h 794"/>
                  <a:gd name="T88" fmla="*/ 481 w 1389"/>
                  <a:gd name="T89" fmla="*/ 652 h 794"/>
                  <a:gd name="T90" fmla="*/ 595 w 1389"/>
                  <a:gd name="T91" fmla="*/ 652 h 794"/>
                  <a:gd name="T92" fmla="*/ 623 w 1389"/>
                  <a:gd name="T93" fmla="*/ 709 h 794"/>
                  <a:gd name="T94" fmla="*/ 708 w 1389"/>
                  <a:gd name="T95" fmla="*/ 652 h 794"/>
                  <a:gd name="T96" fmla="*/ 822 w 1389"/>
                  <a:gd name="T97" fmla="*/ 680 h 794"/>
                  <a:gd name="T98" fmla="*/ 963 w 1389"/>
                  <a:gd name="T99" fmla="*/ 652 h 794"/>
                  <a:gd name="T100" fmla="*/ 992 w 1389"/>
                  <a:gd name="T101" fmla="*/ 624 h 794"/>
                  <a:gd name="T102" fmla="*/ 1077 w 1389"/>
                  <a:gd name="T103" fmla="*/ 62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89" h="794">
                    <a:moveTo>
                      <a:pt x="1077" y="624"/>
                    </a:moveTo>
                    <a:lnTo>
                      <a:pt x="1105" y="510"/>
                    </a:lnTo>
                    <a:lnTo>
                      <a:pt x="1219" y="454"/>
                    </a:lnTo>
                    <a:lnTo>
                      <a:pt x="1332" y="340"/>
                    </a:lnTo>
                    <a:lnTo>
                      <a:pt x="1332" y="284"/>
                    </a:lnTo>
                    <a:lnTo>
                      <a:pt x="1389" y="284"/>
                    </a:lnTo>
                    <a:lnTo>
                      <a:pt x="1332" y="255"/>
                    </a:lnTo>
                    <a:lnTo>
                      <a:pt x="1275" y="284"/>
                    </a:lnTo>
                    <a:lnTo>
                      <a:pt x="1162" y="255"/>
                    </a:lnTo>
                    <a:lnTo>
                      <a:pt x="1134" y="199"/>
                    </a:lnTo>
                    <a:lnTo>
                      <a:pt x="992" y="85"/>
                    </a:lnTo>
                    <a:lnTo>
                      <a:pt x="850" y="85"/>
                    </a:lnTo>
                    <a:lnTo>
                      <a:pt x="822" y="57"/>
                    </a:lnTo>
                    <a:lnTo>
                      <a:pt x="737" y="57"/>
                    </a:lnTo>
                    <a:lnTo>
                      <a:pt x="737" y="114"/>
                    </a:lnTo>
                    <a:lnTo>
                      <a:pt x="680" y="85"/>
                    </a:lnTo>
                    <a:lnTo>
                      <a:pt x="623" y="114"/>
                    </a:lnTo>
                    <a:lnTo>
                      <a:pt x="425" y="0"/>
                    </a:lnTo>
                    <a:lnTo>
                      <a:pt x="368" y="57"/>
                    </a:lnTo>
                    <a:lnTo>
                      <a:pt x="283" y="28"/>
                    </a:lnTo>
                    <a:lnTo>
                      <a:pt x="226" y="28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198" y="114"/>
                    </a:lnTo>
                    <a:lnTo>
                      <a:pt x="255" y="170"/>
                    </a:lnTo>
                    <a:lnTo>
                      <a:pt x="340" y="170"/>
                    </a:lnTo>
                    <a:lnTo>
                      <a:pt x="368" y="255"/>
                    </a:lnTo>
                    <a:lnTo>
                      <a:pt x="368" y="312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170" y="425"/>
                    </a:lnTo>
                    <a:lnTo>
                      <a:pt x="113" y="397"/>
                    </a:lnTo>
                    <a:lnTo>
                      <a:pt x="85" y="425"/>
                    </a:lnTo>
                    <a:lnTo>
                      <a:pt x="56" y="425"/>
                    </a:lnTo>
                    <a:lnTo>
                      <a:pt x="0" y="539"/>
                    </a:lnTo>
                    <a:lnTo>
                      <a:pt x="28" y="624"/>
                    </a:lnTo>
                    <a:lnTo>
                      <a:pt x="0" y="680"/>
                    </a:lnTo>
                    <a:lnTo>
                      <a:pt x="56" y="709"/>
                    </a:lnTo>
                    <a:lnTo>
                      <a:pt x="85" y="766"/>
                    </a:lnTo>
                    <a:lnTo>
                      <a:pt x="141" y="794"/>
                    </a:lnTo>
                    <a:lnTo>
                      <a:pt x="170" y="737"/>
                    </a:lnTo>
                    <a:lnTo>
                      <a:pt x="255" y="652"/>
                    </a:lnTo>
                    <a:lnTo>
                      <a:pt x="283" y="652"/>
                    </a:lnTo>
                    <a:lnTo>
                      <a:pt x="368" y="624"/>
                    </a:lnTo>
                    <a:lnTo>
                      <a:pt x="481" y="652"/>
                    </a:lnTo>
                    <a:lnTo>
                      <a:pt x="595" y="652"/>
                    </a:lnTo>
                    <a:lnTo>
                      <a:pt x="623" y="709"/>
                    </a:lnTo>
                    <a:lnTo>
                      <a:pt x="708" y="652"/>
                    </a:lnTo>
                    <a:lnTo>
                      <a:pt x="822" y="680"/>
                    </a:lnTo>
                    <a:lnTo>
                      <a:pt x="963" y="652"/>
                    </a:lnTo>
                    <a:lnTo>
                      <a:pt x="992" y="624"/>
                    </a:lnTo>
                    <a:lnTo>
                      <a:pt x="1077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7" name="Freeform 737"/>
              <p:cNvSpPr>
                <a:spLocks/>
              </p:cNvSpPr>
              <p:nvPr/>
            </p:nvSpPr>
            <p:spPr bwMode="auto">
              <a:xfrm>
                <a:off x="3068" y="4186"/>
                <a:ext cx="907" cy="681"/>
              </a:xfrm>
              <a:custGeom>
                <a:avLst/>
                <a:gdLst>
                  <a:gd name="T0" fmla="*/ 369 w 907"/>
                  <a:gd name="T1" fmla="*/ 681 h 681"/>
                  <a:gd name="T2" fmla="*/ 397 w 907"/>
                  <a:gd name="T3" fmla="*/ 454 h 681"/>
                  <a:gd name="T4" fmla="*/ 510 w 907"/>
                  <a:gd name="T5" fmla="*/ 369 h 681"/>
                  <a:gd name="T6" fmla="*/ 482 w 907"/>
                  <a:gd name="T7" fmla="*/ 341 h 681"/>
                  <a:gd name="T8" fmla="*/ 170 w 907"/>
                  <a:gd name="T9" fmla="*/ 426 h 681"/>
                  <a:gd name="T10" fmla="*/ 170 w 907"/>
                  <a:gd name="T11" fmla="*/ 341 h 681"/>
                  <a:gd name="T12" fmla="*/ 57 w 907"/>
                  <a:gd name="T13" fmla="*/ 199 h 681"/>
                  <a:gd name="T14" fmla="*/ 57 w 907"/>
                  <a:gd name="T15" fmla="*/ 114 h 681"/>
                  <a:gd name="T16" fmla="*/ 0 w 907"/>
                  <a:gd name="T17" fmla="*/ 85 h 681"/>
                  <a:gd name="T18" fmla="*/ 28 w 907"/>
                  <a:gd name="T19" fmla="*/ 57 h 681"/>
                  <a:gd name="T20" fmla="*/ 142 w 907"/>
                  <a:gd name="T21" fmla="*/ 0 h 681"/>
                  <a:gd name="T22" fmla="*/ 369 w 907"/>
                  <a:gd name="T23" fmla="*/ 142 h 681"/>
                  <a:gd name="T24" fmla="*/ 510 w 907"/>
                  <a:gd name="T25" fmla="*/ 170 h 681"/>
                  <a:gd name="T26" fmla="*/ 539 w 907"/>
                  <a:gd name="T27" fmla="*/ 142 h 681"/>
                  <a:gd name="T28" fmla="*/ 709 w 907"/>
                  <a:gd name="T29" fmla="*/ 85 h 681"/>
                  <a:gd name="T30" fmla="*/ 766 w 907"/>
                  <a:gd name="T31" fmla="*/ 0 h 681"/>
                  <a:gd name="T32" fmla="*/ 879 w 907"/>
                  <a:gd name="T33" fmla="*/ 29 h 681"/>
                  <a:gd name="T34" fmla="*/ 907 w 907"/>
                  <a:gd name="T35" fmla="*/ 0 h 681"/>
                  <a:gd name="T36" fmla="*/ 907 w 907"/>
                  <a:gd name="T37" fmla="*/ 142 h 681"/>
                  <a:gd name="T38" fmla="*/ 851 w 907"/>
                  <a:gd name="T39" fmla="*/ 170 h 681"/>
                  <a:gd name="T40" fmla="*/ 851 w 907"/>
                  <a:gd name="T41" fmla="*/ 227 h 681"/>
                  <a:gd name="T42" fmla="*/ 766 w 907"/>
                  <a:gd name="T43" fmla="*/ 255 h 681"/>
                  <a:gd name="T44" fmla="*/ 766 w 907"/>
                  <a:gd name="T45" fmla="*/ 341 h 681"/>
                  <a:gd name="T46" fmla="*/ 709 w 907"/>
                  <a:gd name="T47" fmla="*/ 312 h 681"/>
                  <a:gd name="T48" fmla="*/ 681 w 907"/>
                  <a:gd name="T49" fmla="*/ 397 h 681"/>
                  <a:gd name="T50" fmla="*/ 595 w 907"/>
                  <a:gd name="T51" fmla="*/ 454 h 681"/>
                  <a:gd name="T52" fmla="*/ 567 w 907"/>
                  <a:gd name="T53" fmla="*/ 539 h 681"/>
                  <a:gd name="T54" fmla="*/ 510 w 907"/>
                  <a:gd name="T55" fmla="*/ 567 h 681"/>
                  <a:gd name="T56" fmla="*/ 425 w 907"/>
                  <a:gd name="T57" fmla="*/ 681 h 681"/>
                  <a:gd name="T58" fmla="*/ 369 w 907"/>
                  <a:gd name="T59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07" h="681">
                    <a:moveTo>
                      <a:pt x="369" y="681"/>
                    </a:moveTo>
                    <a:lnTo>
                      <a:pt x="397" y="454"/>
                    </a:lnTo>
                    <a:lnTo>
                      <a:pt x="510" y="369"/>
                    </a:lnTo>
                    <a:lnTo>
                      <a:pt x="482" y="341"/>
                    </a:lnTo>
                    <a:lnTo>
                      <a:pt x="170" y="426"/>
                    </a:lnTo>
                    <a:lnTo>
                      <a:pt x="170" y="341"/>
                    </a:lnTo>
                    <a:lnTo>
                      <a:pt x="57" y="199"/>
                    </a:lnTo>
                    <a:lnTo>
                      <a:pt x="57" y="114"/>
                    </a:lnTo>
                    <a:lnTo>
                      <a:pt x="0" y="85"/>
                    </a:lnTo>
                    <a:lnTo>
                      <a:pt x="28" y="57"/>
                    </a:lnTo>
                    <a:lnTo>
                      <a:pt x="142" y="0"/>
                    </a:lnTo>
                    <a:lnTo>
                      <a:pt x="369" y="142"/>
                    </a:lnTo>
                    <a:lnTo>
                      <a:pt x="510" y="170"/>
                    </a:lnTo>
                    <a:lnTo>
                      <a:pt x="539" y="142"/>
                    </a:lnTo>
                    <a:lnTo>
                      <a:pt x="709" y="85"/>
                    </a:lnTo>
                    <a:lnTo>
                      <a:pt x="766" y="0"/>
                    </a:lnTo>
                    <a:lnTo>
                      <a:pt x="879" y="29"/>
                    </a:lnTo>
                    <a:lnTo>
                      <a:pt x="907" y="0"/>
                    </a:lnTo>
                    <a:lnTo>
                      <a:pt x="907" y="142"/>
                    </a:lnTo>
                    <a:lnTo>
                      <a:pt x="851" y="170"/>
                    </a:lnTo>
                    <a:lnTo>
                      <a:pt x="851" y="227"/>
                    </a:lnTo>
                    <a:lnTo>
                      <a:pt x="766" y="255"/>
                    </a:lnTo>
                    <a:lnTo>
                      <a:pt x="766" y="341"/>
                    </a:lnTo>
                    <a:lnTo>
                      <a:pt x="709" y="312"/>
                    </a:lnTo>
                    <a:lnTo>
                      <a:pt x="681" y="397"/>
                    </a:lnTo>
                    <a:lnTo>
                      <a:pt x="595" y="454"/>
                    </a:lnTo>
                    <a:lnTo>
                      <a:pt x="567" y="539"/>
                    </a:lnTo>
                    <a:lnTo>
                      <a:pt x="510" y="567"/>
                    </a:lnTo>
                    <a:lnTo>
                      <a:pt x="425" y="681"/>
                    </a:lnTo>
                    <a:lnTo>
                      <a:pt x="369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8" name="Freeform 738"/>
              <p:cNvSpPr>
                <a:spLocks/>
              </p:cNvSpPr>
              <p:nvPr/>
            </p:nvSpPr>
            <p:spPr bwMode="auto">
              <a:xfrm>
                <a:off x="3437" y="4385"/>
                <a:ext cx="623" cy="595"/>
              </a:xfrm>
              <a:custGeom>
                <a:avLst/>
                <a:gdLst>
                  <a:gd name="T0" fmla="*/ 0 w 623"/>
                  <a:gd name="T1" fmla="*/ 595 h 595"/>
                  <a:gd name="T2" fmla="*/ 0 w 623"/>
                  <a:gd name="T3" fmla="*/ 482 h 595"/>
                  <a:gd name="T4" fmla="*/ 56 w 623"/>
                  <a:gd name="T5" fmla="*/ 482 h 595"/>
                  <a:gd name="T6" fmla="*/ 141 w 623"/>
                  <a:gd name="T7" fmla="*/ 368 h 595"/>
                  <a:gd name="T8" fmla="*/ 198 w 623"/>
                  <a:gd name="T9" fmla="*/ 340 h 595"/>
                  <a:gd name="T10" fmla="*/ 226 w 623"/>
                  <a:gd name="T11" fmla="*/ 255 h 595"/>
                  <a:gd name="T12" fmla="*/ 312 w 623"/>
                  <a:gd name="T13" fmla="*/ 198 h 595"/>
                  <a:gd name="T14" fmla="*/ 340 w 623"/>
                  <a:gd name="T15" fmla="*/ 113 h 595"/>
                  <a:gd name="T16" fmla="*/ 397 w 623"/>
                  <a:gd name="T17" fmla="*/ 142 h 595"/>
                  <a:gd name="T18" fmla="*/ 397 w 623"/>
                  <a:gd name="T19" fmla="*/ 56 h 595"/>
                  <a:gd name="T20" fmla="*/ 482 w 623"/>
                  <a:gd name="T21" fmla="*/ 28 h 595"/>
                  <a:gd name="T22" fmla="*/ 482 w 623"/>
                  <a:gd name="T23" fmla="*/ 0 h 595"/>
                  <a:gd name="T24" fmla="*/ 510 w 623"/>
                  <a:gd name="T25" fmla="*/ 0 h 595"/>
                  <a:gd name="T26" fmla="*/ 567 w 623"/>
                  <a:gd name="T27" fmla="*/ 56 h 595"/>
                  <a:gd name="T28" fmla="*/ 567 w 623"/>
                  <a:gd name="T29" fmla="*/ 198 h 595"/>
                  <a:gd name="T30" fmla="*/ 623 w 623"/>
                  <a:gd name="T31" fmla="*/ 255 h 595"/>
                  <a:gd name="T32" fmla="*/ 538 w 623"/>
                  <a:gd name="T33" fmla="*/ 283 h 595"/>
                  <a:gd name="T34" fmla="*/ 510 w 623"/>
                  <a:gd name="T35" fmla="*/ 397 h 595"/>
                  <a:gd name="T36" fmla="*/ 340 w 623"/>
                  <a:gd name="T37" fmla="*/ 425 h 595"/>
                  <a:gd name="T38" fmla="*/ 255 w 623"/>
                  <a:gd name="T39" fmla="*/ 567 h 595"/>
                  <a:gd name="T40" fmla="*/ 170 w 623"/>
                  <a:gd name="T41" fmla="*/ 538 h 595"/>
                  <a:gd name="T42" fmla="*/ 56 w 623"/>
                  <a:gd name="T43" fmla="*/ 595 h 595"/>
                  <a:gd name="T44" fmla="*/ 0 w 623"/>
                  <a:gd name="T45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23" h="595">
                    <a:moveTo>
                      <a:pt x="0" y="595"/>
                    </a:moveTo>
                    <a:lnTo>
                      <a:pt x="0" y="482"/>
                    </a:lnTo>
                    <a:lnTo>
                      <a:pt x="56" y="482"/>
                    </a:lnTo>
                    <a:lnTo>
                      <a:pt x="141" y="368"/>
                    </a:lnTo>
                    <a:lnTo>
                      <a:pt x="198" y="340"/>
                    </a:lnTo>
                    <a:lnTo>
                      <a:pt x="226" y="255"/>
                    </a:lnTo>
                    <a:lnTo>
                      <a:pt x="312" y="198"/>
                    </a:lnTo>
                    <a:lnTo>
                      <a:pt x="340" y="113"/>
                    </a:lnTo>
                    <a:lnTo>
                      <a:pt x="397" y="142"/>
                    </a:lnTo>
                    <a:lnTo>
                      <a:pt x="397" y="56"/>
                    </a:lnTo>
                    <a:lnTo>
                      <a:pt x="482" y="28"/>
                    </a:lnTo>
                    <a:lnTo>
                      <a:pt x="482" y="0"/>
                    </a:lnTo>
                    <a:lnTo>
                      <a:pt x="510" y="0"/>
                    </a:lnTo>
                    <a:lnTo>
                      <a:pt x="567" y="56"/>
                    </a:lnTo>
                    <a:lnTo>
                      <a:pt x="567" y="198"/>
                    </a:lnTo>
                    <a:lnTo>
                      <a:pt x="623" y="255"/>
                    </a:lnTo>
                    <a:lnTo>
                      <a:pt x="538" y="283"/>
                    </a:lnTo>
                    <a:lnTo>
                      <a:pt x="510" y="397"/>
                    </a:lnTo>
                    <a:lnTo>
                      <a:pt x="340" y="425"/>
                    </a:lnTo>
                    <a:lnTo>
                      <a:pt x="255" y="567"/>
                    </a:lnTo>
                    <a:lnTo>
                      <a:pt x="170" y="538"/>
                    </a:lnTo>
                    <a:lnTo>
                      <a:pt x="56" y="595"/>
                    </a:lnTo>
                    <a:lnTo>
                      <a:pt x="0" y="5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9" name="Freeform 739"/>
              <p:cNvSpPr>
                <a:spLocks/>
              </p:cNvSpPr>
              <p:nvPr/>
            </p:nvSpPr>
            <p:spPr bwMode="auto">
              <a:xfrm>
                <a:off x="3380" y="4271"/>
                <a:ext cx="1361" cy="936"/>
              </a:xfrm>
              <a:custGeom>
                <a:avLst/>
                <a:gdLst>
                  <a:gd name="T0" fmla="*/ 1361 w 1361"/>
                  <a:gd name="T1" fmla="*/ 57 h 936"/>
                  <a:gd name="T2" fmla="*/ 1247 w 1361"/>
                  <a:gd name="T3" fmla="*/ 29 h 936"/>
                  <a:gd name="T4" fmla="*/ 1219 w 1361"/>
                  <a:gd name="T5" fmla="*/ 0 h 936"/>
                  <a:gd name="T6" fmla="*/ 1049 w 1361"/>
                  <a:gd name="T7" fmla="*/ 29 h 936"/>
                  <a:gd name="T8" fmla="*/ 1049 w 1361"/>
                  <a:gd name="T9" fmla="*/ 114 h 936"/>
                  <a:gd name="T10" fmla="*/ 992 w 1361"/>
                  <a:gd name="T11" fmla="*/ 114 h 936"/>
                  <a:gd name="T12" fmla="*/ 879 w 1361"/>
                  <a:gd name="T13" fmla="*/ 199 h 936"/>
                  <a:gd name="T14" fmla="*/ 907 w 1361"/>
                  <a:gd name="T15" fmla="*/ 256 h 936"/>
                  <a:gd name="T16" fmla="*/ 879 w 1361"/>
                  <a:gd name="T17" fmla="*/ 369 h 936"/>
                  <a:gd name="T18" fmla="*/ 794 w 1361"/>
                  <a:gd name="T19" fmla="*/ 369 h 936"/>
                  <a:gd name="T20" fmla="*/ 737 w 1361"/>
                  <a:gd name="T21" fmla="*/ 397 h 936"/>
                  <a:gd name="T22" fmla="*/ 709 w 1361"/>
                  <a:gd name="T23" fmla="*/ 482 h 936"/>
                  <a:gd name="T24" fmla="*/ 567 w 1361"/>
                  <a:gd name="T25" fmla="*/ 511 h 936"/>
                  <a:gd name="T26" fmla="*/ 397 w 1361"/>
                  <a:gd name="T27" fmla="*/ 539 h 936"/>
                  <a:gd name="T28" fmla="*/ 312 w 1361"/>
                  <a:gd name="T29" fmla="*/ 681 h 936"/>
                  <a:gd name="T30" fmla="*/ 227 w 1361"/>
                  <a:gd name="T31" fmla="*/ 652 h 936"/>
                  <a:gd name="T32" fmla="*/ 113 w 1361"/>
                  <a:gd name="T33" fmla="*/ 709 h 936"/>
                  <a:gd name="T34" fmla="*/ 57 w 1361"/>
                  <a:gd name="T35" fmla="*/ 709 h 936"/>
                  <a:gd name="T36" fmla="*/ 0 w 1361"/>
                  <a:gd name="T37" fmla="*/ 794 h 936"/>
                  <a:gd name="T38" fmla="*/ 113 w 1361"/>
                  <a:gd name="T39" fmla="*/ 794 h 936"/>
                  <a:gd name="T40" fmla="*/ 227 w 1361"/>
                  <a:gd name="T41" fmla="*/ 737 h 936"/>
                  <a:gd name="T42" fmla="*/ 255 w 1361"/>
                  <a:gd name="T43" fmla="*/ 794 h 936"/>
                  <a:gd name="T44" fmla="*/ 397 w 1361"/>
                  <a:gd name="T45" fmla="*/ 766 h 936"/>
                  <a:gd name="T46" fmla="*/ 454 w 1361"/>
                  <a:gd name="T47" fmla="*/ 737 h 936"/>
                  <a:gd name="T48" fmla="*/ 624 w 1361"/>
                  <a:gd name="T49" fmla="*/ 766 h 936"/>
                  <a:gd name="T50" fmla="*/ 652 w 1361"/>
                  <a:gd name="T51" fmla="*/ 851 h 936"/>
                  <a:gd name="T52" fmla="*/ 624 w 1361"/>
                  <a:gd name="T53" fmla="*/ 879 h 936"/>
                  <a:gd name="T54" fmla="*/ 680 w 1361"/>
                  <a:gd name="T55" fmla="*/ 879 h 936"/>
                  <a:gd name="T56" fmla="*/ 709 w 1361"/>
                  <a:gd name="T57" fmla="*/ 936 h 936"/>
                  <a:gd name="T58" fmla="*/ 737 w 1361"/>
                  <a:gd name="T59" fmla="*/ 936 h 936"/>
                  <a:gd name="T60" fmla="*/ 794 w 1361"/>
                  <a:gd name="T61" fmla="*/ 879 h 936"/>
                  <a:gd name="T62" fmla="*/ 907 w 1361"/>
                  <a:gd name="T63" fmla="*/ 851 h 936"/>
                  <a:gd name="T64" fmla="*/ 935 w 1361"/>
                  <a:gd name="T65" fmla="*/ 879 h 936"/>
                  <a:gd name="T66" fmla="*/ 992 w 1361"/>
                  <a:gd name="T67" fmla="*/ 879 h 936"/>
                  <a:gd name="T68" fmla="*/ 992 w 1361"/>
                  <a:gd name="T69" fmla="*/ 737 h 936"/>
                  <a:gd name="T70" fmla="*/ 1049 w 1361"/>
                  <a:gd name="T71" fmla="*/ 737 h 936"/>
                  <a:gd name="T72" fmla="*/ 1077 w 1361"/>
                  <a:gd name="T73" fmla="*/ 709 h 936"/>
                  <a:gd name="T74" fmla="*/ 1077 w 1361"/>
                  <a:gd name="T75" fmla="*/ 681 h 936"/>
                  <a:gd name="T76" fmla="*/ 1049 w 1361"/>
                  <a:gd name="T77" fmla="*/ 596 h 936"/>
                  <a:gd name="T78" fmla="*/ 1077 w 1361"/>
                  <a:gd name="T79" fmla="*/ 482 h 936"/>
                  <a:gd name="T80" fmla="*/ 1134 w 1361"/>
                  <a:gd name="T81" fmla="*/ 426 h 936"/>
                  <a:gd name="T82" fmla="*/ 1219 w 1361"/>
                  <a:gd name="T83" fmla="*/ 284 h 936"/>
                  <a:gd name="T84" fmla="*/ 1304 w 1361"/>
                  <a:gd name="T85" fmla="*/ 170 h 936"/>
                  <a:gd name="T86" fmla="*/ 1276 w 1361"/>
                  <a:gd name="T87" fmla="*/ 170 h 936"/>
                  <a:gd name="T88" fmla="*/ 1304 w 1361"/>
                  <a:gd name="T89" fmla="*/ 114 h 936"/>
                  <a:gd name="T90" fmla="*/ 1361 w 1361"/>
                  <a:gd name="T91" fmla="*/ 57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61" h="936">
                    <a:moveTo>
                      <a:pt x="1361" y="57"/>
                    </a:moveTo>
                    <a:lnTo>
                      <a:pt x="1247" y="29"/>
                    </a:lnTo>
                    <a:lnTo>
                      <a:pt x="1219" y="0"/>
                    </a:lnTo>
                    <a:lnTo>
                      <a:pt x="1049" y="29"/>
                    </a:lnTo>
                    <a:lnTo>
                      <a:pt x="1049" y="114"/>
                    </a:lnTo>
                    <a:lnTo>
                      <a:pt x="992" y="114"/>
                    </a:lnTo>
                    <a:lnTo>
                      <a:pt x="879" y="199"/>
                    </a:lnTo>
                    <a:lnTo>
                      <a:pt x="907" y="256"/>
                    </a:lnTo>
                    <a:lnTo>
                      <a:pt x="879" y="369"/>
                    </a:lnTo>
                    <a:lnTo>
                      <a:pt x="794" y="369"/>
                    </a:lnTo>
                    <a:lnTo>
                      <a:pt x="737" y="397"/>
                    </a:lnTo>
                    <a:lnTo>
                      <a:pt x="709" y="482"/>
                    </a:lnTo>
                    <a:lnTo>
                      <a:pt x="567" y="511"/>
                    </a:lnTo>
                    <a:lnTo>
                      <a:pt x="397" y="539"/>
                    </a:lnTo>
                    <a:lnTo>
                      <a:pt x="312" y="681"/>
                    </a:lnTo>
                    <a:lnTo>
                      <a:pt x="227" y="652"/>
                    </a:lnTo>
                    <a:lnTo>
                      <a:pt x="113" y="709"/>
                    </a:lnTo>
                    <a:lnTo>
                      <a:pt x="57" y="709"/>
                    </a:lnTo>
                    <a:lnTo>
                      <a:pt x="0" y="794"/>
                    </a:lnTo>
                    <a:lnTo>
                      <a:pt x="113" y="794"/>
                    </a:lnTo>
                    <a:lnTo>
                      <a:pt x="227" y="737"/>
                    </a:lnTo>
                    <a:lnTo>
                      <a:pt x="255" y="794"/>
                    </a:lnTo>
                    <a:lnTo>
                      <a:pt x="397" y="766"/>
                    </a:lnTo>
                    <a:lnTo>
                      <a:pt x="454" y="737"/>
                    </a:lnTo>
                    <a:lnTo>
                      <a:pt x="624" y="766"/>
                    </a:lnTo>
                    <a:lnTo>
                      <a:pt x="652" y="851"/>
                    </a:lnTo>
                    <a:lnTo>
                      <a:pt x="624" y="879"/>
                    </a:lnTo>
                    <a:lnTo>
                      <a:pt x="680" y="879"/>
                    </a:lnTo>
                    <a:lnTo>
                      <a:pt x="709" y="936"/>
                    </a:lnTo>
                    <a:lnTo>
                      <a:pt x="737" y="936"/>
                    </a:lnTo>
                    <a:lnTo>
                      <a:pt x="794" y="879"/>
                    </a:lnTo>
                    <a:lnTo>
                      <a:pt x="907" y="851"/>
                    </a:lnTo>
                    <a:lnTo>
                      <a:pt x="935" y="879"/>
                    </a:lnTo>
                    <a:lnTo>
                      <a:pt x="992" y="879"/>
                    </a:lnTo>
                    <a:lnTo>
                      <a:pt x="992" y="737"/>
                    </a:lnTo>
                    <a:lnTo>
                      <a:pt x="1049" y="737"/>
                    </a:lnTo>
                    <a:lnTo>
                      <a:pt x="1077" y="709"/>
                    </a:lnTo>
                    <a:lnTo>
                      <a:pt x="1077" y="681"/>
                    </a:lnTo>
                    <a:lnTo>
                      <a:pt x="1049" y="596"/>
                    </a:lnTo>
                    <a:lnTo>
                      <a:pt x="1077" y="482"/>
                    </a:lnTo>
                    <a:lnTo>
                      <a:pt x="1134" y="426"/>
                    </a:lnTo>
                    <a:lnTo>
                      <a:pt x="1219" y="284"/>
                    </a:lnTo>
                    <a:lnTo>
                      <a:pt x="1304" y="170"/>
                    </a:lnTo>
                    <a:lnTo>
                      <a:pt x="1276" y="170"/>
                    </a:lnTo>
                    <a:lnTo>
                      <a:pt x="1304" y="114"/>
                    </a:lnTo>
                    <a:lnTo>
                      <a:pt x="1361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1" name="Freeform 741"/>
              <p:cNvSpPr>
                <a:spLocks/>
              </p:cNvSpPr>
              <p:nvPr/>
            </p:nvSpPr>
            <p:spPr bwMode="auto">
              <a:xfrm>
                <a:off x="2643" y="3251"/>
                <a:ext cx="1984" cy="1531"/>
              </a:xfrm>
              <a:custGeom>
                <a:avLst/>
                <a:gdLst>
                  <a:gd name="T0" fmla="*/ 0 w 1984"/>
                  <a:gd name="T1" fmla="*/ 255 h 1531"/>
                  <a:gd name="T2" fmla="*/ 0 w 1984"/>
                  <a:gd name="T3" fmla="*/ 368 h 1531"/>
                  <a:gd name="T4" fmla="*/ 170 w 1984"/>
                  <a:gd name="T5" fmla="*/ 340 h 1531"/>
                  <a:gd name="T6" fmla="*/ 312 w 1984"/>
                  <a:gd name="T7" fmla="*/ 368 h 1531"/>
                  <a:gd name="T8" fmla="*/ 510 w 1984"/>
                  <a:gd name="T9" fmla="*/ 453 h 1531"/>
                  <a:gd name="T10" fmla="*/ 964 w 1984"/>
                  <a:gd name="T11" fmla="*/ 567 h 1531"/>
                  <a:gd name="T12" fmla="*/ 1276 w 1984"/>
                  <a:gd name="T13" fmla="*/ 709 h 1531"/>
                  <a:gd name="T14" fmla="*/ 1332 w 1984"/>
                  <a:gd name="T15" fmla="*/ 1077 h 1531"/>
                  <a:gd name="T16" fmla="*/ 1276 w 1984"/>
                  <a:gd name="T17" fmla="*/ 1134 h 1531"/>
                  <a:gd name="T18" fmla="*/ 1361 w 1984"/>
                  <a:gd name="T19" fmla="*/ 1190 h 1531"/>
                  <a:gd name="T20" fmla="*/ 1417 w 1984"/>
                  <a:gd name="T21" fmla="*/ 1389 h 1531"/>
                  <a:gd name="T22" fmla="*/ 1304 w 1984"/>
                  <a:gd name="T23" fmla="*/ 1531 h 1531"/>
                  <a:gd name="T24" fmla="*/ 1474 w 1984"/>
                  <a:gd name="T25" fmla="*/ 1417 h 1531"/>
                  <a:gd name="T26" fmla="*/ 1616 w 1984"/>
                  <a:gd name="T27" fmla="*/ 1389 h 1531"/>
                  <a:gd name="T28" fmla="*/ 1616 w 1984"/>
                  <a:gd name="T29" fmla="*/ 1219 h 1531"/>
                  <a:gd name="T30" fmla="*/ 1786 w 1984"/>
                  <a:gd name="T31" fmla="*/ 1134 h 1531"/>
                  <a:gd name="T32" fmla="*/ 1956 w 1984"/>
                  <a:gd name="T33" fmla="*/ 1020 h 1531"/>
                  <a:gd name="T34" fmla="*/ 1899 w 1984"/>
                  <a:gd name="T35" fmla="*/ 907 h 1531"/>
                  <a:gd name="T36" fmla="*/ 1871 w 1984"/>
                  <a:gd name="T37" fmla="*/ 794 h 1531"/>
                  <a:gd name="T38" fmla="*/ 1814 w 1984"/>
                  <a:gd name="T39" fmla="*/ 652 h 1531"/>
                  <a:gd name="T40" fmla="*/ 1616 w 1984"/>
                  <a:gd name="T41" fmla="*/ 453 h 1531"/>
                  <a:gd name="T42" fmla="*/ 1644 w 1984"/>
                  <a:gd name="T43" fmla="*/ 368 h 1531"/>
                  <a:gd name="T44" fmla="*/ 1587 w 1984"/>
                  <a:gd name="T45" fmla="*/ 425 h 1531"/>
                  <a:gd name="T46" fmla="*/ 1502 w 1984"/>
                  <a:gd name="T47" fmla="*/ 312 h 1531"/>
                  <a:gd name="T48" fmla="*/ 1446 w 1984"/>
                  <a:gd name="T49" fmla="*/ 368 h 1531"/>
                  <a:gd name="T50" fmla="*/ 1361 w 1984"/>
                  <a:gd name="T51" fmla="*/ 283 h 1531"/>
                  <a:gd name="T52" fmla="*/ 1162 w 1984"/>
                  <a:gd name="T53" fmla="*/ 170 h 1531"/>
                  <a:gd name="T54" fmla="*/ 1106 w 1984"/>
                  <a:gd name="T55" fmla="*/ 28 h 1531"/>
                  <a:gd name="T56" fmla="*/ 964 w 1984"/>
                  <a:gd name="T57" fmla="*/ 0 h 1531"/>
                  <a:gd name="T58" fmla="*/ 794 w 1984"/>
                  <a:gd name="T59" fmla="*/ 56 h 1531"/>
                  <a:gd name="T60" fmla="*/ 595 w 1984"/>
                  <a:gd name="T61" fmla="*/ 85 h 1531"/>
                  <a:gd name="T62" fmla="*/ 453 w 1984"/>
                  <a:gd name="T63" fmla="*/ 28 h 1531"/>
                  <a:gd name="T64" fmla="*/ 255 w 1984"/>
                  <a:gd name="T65" fmla="*/ 28 h 1531"/>
                  <a:gd name="T66" fmla="*/ 142 w 1984"/>
                  <a:gd name="T67" fmla="*/ 113 h 1531"/>
                  <a:gd name="T68" fmla="*/ 57 w 1984"/>
                  <a:gd name="T69" fmla="*/ 142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84" h="1531">
                    <a:moveTo>
                      <a:pt x="57" y="142"/>
                    </a:moveTo>
                    <a:lnTo>
                      <a:pt x="0" y="255"/>
                    </a:lnTo>
                    <a:lnTo>
                      <a:pt x="28" y="312"/>
                    </a:lnTo>
                    <a:lnTo>
                      <a:pt x="0" y="368"/>
                    </a:lnTo>
                    <a:lnTo>
                      <a:pt x="28" y="397"/>
                    </a:lnTo>
                    <a:lnTo>
                      <a:pt x="170" y="340"/>
                    </a:lnTo>
                    <a:lnTo>
                      <a:pt x="283" y="397"/>
                    </a:lnTo>
                    <a:lnTo>
                      <a:pt x="312" y="368"/>
                    </a:lnTo>
                    <a:lnTo>
                      <a:pt x="425" y="368"/>
                    </a:lnTo>
                    <a:lnTo>
                      <a:pt x="510" y="453"/>
                    </a:lnTo>
                    <a:lnTo>
                      <a:pt x="822" y="595"/>
                    </a:lnTo>
                    <a:lnTo>
                      <a:pt x="964" y="567"/>
                    </a:lnTo>
                    <a:lnTo>
                      <a:pt x="1134" y="680"/>
                    </a:lnTo>
                    <a:lnTo>
                      <a:pt x="1276" y="709"/>
                    </a:lnTo>
                    <a:lnTo>
                      <a:pt x="1332" y="935"/>
                    </a:lnTo>
                    <a:lnTo>
                      <a:pt x="1332" y="1077"/>
                    </a:lnTo>
                    <a:lnTo>
                      <a:pt x="1276" y="1105"/>
                    </a:lnTo>
                    <a:lnTo>
                      <a:pt x="1276" y="1134"/>
                    </a:lnTo>
                    <a:lnTo>
                      <a:pt x="1304" y="1134"/>
                    </a:lnTo>
                    <a:lnTo>
                      <a:pt x="1361" y="1190"/>
                    </a:lnTo>
                    <a:lnTo>
                      <a:pt x="1361" y="1332"/>
                    </a:lnTo>
                    <a:lnTo>
                      <a:pt x="1417" y="1389"/>
                    </a:lnTo>
                    <a:lnTo>
                      <a:pt x="1332" y="1417"/>
                    </a:lnTo>
                    <a:lnTo>
                      <a:pt x="1304" y="1531"/>
                    </a:lnTo>
                    <a:lnTo>
                      <a:pt x="1446" y="1502"/>
                    </a:lnTo>
                    <a:lnTo>
                      <a:pt x="1474" y="1417"/>
                    </a:lnTo>
                    <a:lnTo>
                      <a:pt x="1531" y="1389"/>
                    </a:lnTo>
                    <a:lnTo>
                      <a:pt x="1616" y="1389"/>
                    </a:lnTo>
                    <a:lnTo>
                      <a:pt x="1644" y="1276"/>
                    </a:lnTo>
                    <a:lnTo>
                      <a:pt x="1616" y="1219"/>
                    </a:lnTo>
                    <a:lnTo>
                      <a:pt x="1729" y="1134"/>
                    </a:lnTo>
                    <a:lnTo>
                      <a:pt x="1786" y="1134"/>
                    </a:lnTo>
                    <a:lnTo>
                      <a:pt x="1786" y="1049"/>
                    </a:lnTo>
                    <a:lnTo>
                      <a:pt x="1956" y="1020"/>
                    </a:lnTo>
                    <a:lnTo>
                      <a:pt x="1984" y="992"/>
                    </a:lnTo>
                    <a:lnTo>
                      <a:pt x="1899" y="907"/>
                    </a:lnTo>
                    <a:lnTo>
                      <a:pt x="1928" y="850"/>
                    </a:lnTo>
                    <a:lnTo>
                      <a:pt x="1871" y="794"/>
                    </a:lnTo>
                    <a:lnTo>
                      <a:pt x="1871" y="709"/>
                    </a:lnTo>
                    <a:lnTo>
                      <a:pt x="1814" y="652"/>
                    </a:lnTo>
                    <a:lnTo>
                      <a:pt x="1758" y="709"/>
                    </a:lnTo>
                    <a:lnTo>
                      <a:pt x="1616" y="453"/>
                    </a:lnTo>
                    <a:lnTo>
                      <a:pt x="1672" y="453"/>
                    </a:lnTo>
                    <a:lnTo>
                      <a:pt x="1644" y="368"/>
                    </a:lnTo>
                    <a:lnTo>
                      <a:pt x="1616" y="368"/>
                    </a:lnTo>
                    <a:lnTo>
                      <a:pt x="1587" y="425"/>
                    </a:lnTo>
                    <a:lnTo>
                      <a:pt x="1559" y="368"/>
                    </a:lnTo>
                    <a:lnTo>
                      <a:pt x="1502" y="312"/>
                    </a:lnTo>
                    <a:lnTo>
                      <a:pt x="1474" y="312"/>
                    </a:lnTo>
                    <a:lnTo>
                      <a:pt x="1446" y="368"/>
                    </a:lnTo>
                    <a:lnTo>
                      <a:pt x="1389" y="397"/>
                    </a:lnTo>
                    <a:lnTo>
                      <a:pt x="1361" y="283"/>
                    </a:lnTo>
                    <a:lnTo>
                      <a:pt x="1304" y="227"/>
                    </a:lnTo>
                    <a:lnTo>
                      <a:pt x="1162" y="170"/>
                    </a:lnTo>
                    <a:lnTo>
                      <a:pt x="1077" y="56"/>
                    </a:lnTo>
                    <a:lnTo>
                      <a:pt x="1106" y="28"/>
                    </a:lnTo>
                    <a:lnTo>
                      <a:pt x="1106" y="0"/>
                    </a:lnTo>
                    <a:lnTo>
                      <a:pt x="964" y="0"/>
                    </a:lnTo>
                    <a:lnTo>
                      <a:pt x="935" y="28"/>
                    </a:lnTo>
                    <a:lnTo>
                      <a:pt x="794" y="56"/>
                    </a:lnTo>
                    <a:lnTo>
                      <a:pt x="680" y="28"/>
                    </a:lnTo>
                    <a:lnTo>
                      <a:pt x="595" y="85"/>
                    </a:lnTo>
                    <a:lnTo>
                      <a:pt x="567" y="28"/>
                    </a:lnTo>
                    <a:lnTo>
                      <a:pt x="453" y="28"/>
                    </a:lnTo>
                    <a:lnTo>
                      <a:pt x="340" y="0"/>
                    </a:lnTo>
                    <a:lnTo>
                      <a:pt x="255" y="28"/>
                    </a:lnTo>
                    <a:lnTo>
                      <a:pt x="227" y="28"/>
                    </a:lnTo>
                    <a:lnTo>
                      <a:pt x="142" y="113"/>
                    </a:lnTo>
                    <a:lnTo>
                      <a:pt x="113" y="170"/>
                    </a:lnTo>
                    <a:lnTo>
                      <a:pt x="57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2" name="Freeform 742"/>
              <p:cNvSpPr>
                <a:spLocks/>
              </p:cNvSpPr>
              <p:nvPr/>
            </p:nvSpPr>
            <p:spPr bwMode="auto">
              <a:xfrm>
                <a:off x="5194" y="2429"/>
                <a:ext cx="1078" cy="1445"/>
              </a:xfrm>
              <a:custGeom>
                <a:avLst/>
                <a:gdLst>
                  <a:gd name="T0" fmla="*/ 341 w 1078"/>
                  <a:gd name="T1" fmla="*/ 1360 h 1445"/>
                  <a:gd name="T2" fmla="*/ 284 w 1078"/>
                  <a:gd name="T3" fmla="*/ 1417 h 1445"/>
                  <a:gd name="T4" fmla="*/ 227 w 1078"/>
                  <a:gd name="T5" fmla="*/ 1417 h 1445"/>
                  <a:gd name="T6" fmla="*/ 199 w 1078"/>
                  <a:gd name="T7" fmla="*/ 1445 h 1445"/>
                  <a:gd name="T8" fmla="*/ 170 w 1078"/>
                  <a:gd name="T9" fmla="*/ 1445 h 1445"/>
                  <a:gd name="T10" fmla="*/ 142 w 1078"/>
                  <a:gd name="T11" fmla="*/ 1389 h 1445"/>
                  <a:gd name="T12" fmla="*/ 142 w 1078"/>
                  <a:gd name="T13" fmla="*/ 1304 h 1445"/>
                  <a:gd name="T14" fmla="*/ 85 w 1078"/>
                  <a:gd name="T15" fmla="*/ 1275 h 1445"/>
                  <a:gd name="T16" fmla="*/ 85 w 1078"/>
                  <a:gd name="T17" fmla="*/ 1219 h 1445"/>
                  <a:gd name="T18" fmla="*/ 170 w 1078"/>
                  <a:gd name="T19" fmla="*/ 1190 h 1445"/>
                  <a:gd name="T20" fmla="*/ 142 w 1078"/>
                  <a:gd name="T21" fmla="*/ 1077 h 1445"/>
                  <a:gd name="T22" fmla="*/ 114 w 1078"/>
                  <a:gd name="T23" fmla="*/ 1049 h 1445"/>
                  <a:gd name="T24" fmla="*/ 142 w 1078"/>
                  <a:gd name="T25" fmla="*/ 964 h 1445"/>
                  <a:gd name="T26" fmla="*/ 0 w 1078"/>
                  <a:gd name="T27" fmla="*/ 907 h 1445"/>
                  <a:gd name="T28" fmla="*/ 0 w 1078"/>
                  <a:gd name="T29" fmla="*/ 822 h 1445"/>
                  <a:gd name="T30" fmla="*/ 57 w 1078"/>
                  <a:gd name="T31" fmla="*/ 793 h 1445"/>
                  <a:gd name="T32" fmla="*/ 142 w 1078"/>
                  <a:gd name="T33" fmla="*/ 850 h 1445"/>
                  <a:gd name="T34" fmla="*/ 227 w 1078"/>
                  <a:gd name="T35" fmla="*/ 765 h 1445"/>
                  <a:gd name="T36" fmla="*/ 255 w 1078"/>
                  <a:gd name="T37" fmla="*/ 793 h 1445"/>
                  <a:gd name="T38" fmla="*/ 312 w 1078"/>
                  <a:gd name="T39" fmla="*/ 708 h 1445"/>
                  <a:gd name="T40" fmla="*/ 199 w 1078"/>
                  <a:gd name="T41" fmla="*/ 652 h 1445"/>
                  <a:gd name="T42" fmla="*/ 227 w 1078"/>
                  <a:gd name="T43" fmla="*/ 623 h 1445"/>
                  <a:gd name="T44" fmla="*/ 284 w 1078"/>
                  <a:gd name="T45" fmla="*/ 623 h 1445"/>
                  <a:gd name="T46" fmla="*/ 284 w 1078"/>
                  <a:gd name="T47" fmla="*/ 538 h 1445"/>
                  <a:gd name="T48" fmla="*/ 341 w 1078"/>
                  <a:gd name="T49" fmla="*/ 510 h 1445"/>
                  <a:gd name="T50" fmla="*/ 369 w 1078"/>
                  <a:gd name="T51" fmla="*/ 368 h 1445"/>
                  <a:gd name="T52" fmla="*/ 284 w 1078"/>
                  <a:gd name="T53" fmla="*/ 283 h 1445"/>
                  <a:gd name="T54" fmla="*/ 284 w 1078"/>
                  <a:gd name="T55" fmla="*/ 198 h 1445"/>
                  <a:gd name="T56" fmla="*/ 312 w 1078"/>
                  <a:gd name="T57" fmla="*/ 85 h 1445"/>
                  <a:gd name="T58" fmla="*/ 397 w 1078"/>
                  <a:gd name="T59" fmla="*/ 0 h 1445"/>
                  <a:gd name="T60" fmla="*/ 426 w 1078"/>
                  <a:gd name="T61" fmla="*/ 56 h 1445"/>
                  <a:gd name="T62" fmla="*/ 482 w 1078"/>
                  <a:gd name="T63" fmla="*/ 56 h 1445"/>
                  <a:gd name="T64" fmla="*/ 511 w 1078"/>
                  <a:gd name="T65" fmla="*/ 113 h 1445"/>
                  <a:gd name="T66" fmla="*/ 652 w 1078"/>
                  <a:gd name="T67" fmla="*/ 113 h 1445"/>
                  <a:gd name="T68" fmla="*/ 709 w 1078"/>
                  <a:gd name="T69" fmla="*/ 170 h 1445"/>
                  <a:gd name="T70" fmla="*/ 766 w 1078"/>
                  <a:gd name="T71" fmla="*/ 170 h 1445"/>
                  <a:gd name="T72" fmla="*/ 851 w 1078"/>
                  <a:gd name="T73" fmla="*/ 198 h 1445"/>
                  <a:gd name="T74" fmla="*/ 908 w 1078"/>
                  <a:gd name="T75" fmla="*/ 141 h 1445"/>
                  <a:gd name="T76" fmla="*/ 936 w 1078"/>
                  <a:gd name="T77" fmla="*/ 170 h 1445"/>
                  <a:gd name="T78" fmla="*/ 993 w 1078"/>
                  <a:gd name="T79" fmla="*/ 141 h 1445"/>
                  <a:gd name="T80" fmla="*/ 1078 w 1078"/>
                  <a:gd name="T81" fmla="*/ 283 h 1445"/>
                  <a:gd name="T82" fmla="*/ 936 w 1078"/>
                  <a:gd name="T83" fmla="*/ 453 h 1445"/>
                  <a:gd name="T84" fmla="*/ 879 w 1078"/>
                  <a:gd name="T85" fmla="*/ 453 h 1445"/>
                  <a:gd name="T86" fmla="*/ 851 w 1078"/>
                  <a:gd name="T87" fmla="*/ 425 h 1445"/>
                  <a:gd name="T88" fmla="*/ 737 w 1078"/>
                  <a:gd name="T89" fmla="*/ 623 h 1445"/>
                  <a:gd name="T90" fmla="*/ 652 w 1078"/>
                  <a:gd name="T91" fmla="*/ 623 h 1445"/>
                  <a:gd name="T92" fmla="*/ 596 w 1078"/>
                  <a:gd name="T93" fmla="*/ 652 h 1445"/>
                  <a:gd name="T94" fmla="*/ 511 w 1078"/>
                  <a:gd name="T95" fmla="*/ 680 h 1445"/>
                  <a:gd name="T96" fmla="*/ 539 w 1078"/>
                  <a:gd name="T97" fmla="*/ 737 h 1445"/>
                  <a:gd name="T98" fmla="*/ 426 w 1078"/>
                  <a:gd name="T99" fmla="*/ 765 h 1445"/>
                  <a:gd name="T100" fmla="*/ 426 w 1078"/>
                  <a:gd name="T101" fmla="*/ 822 h 1445"/>
                  <a:gd name="T102" fmla="*/ 369 w 1078"/>
                  <a:gd name="T103" fmla="*/ 907 h 1445"/>
                  <a:gd name="T104" fmla="*/ 312 w 1078"/>
                  <a:gd name="T105" fmla="*/ 907 h 1445"/>
                  <a:gd name="T106" fmla="*/ 227 w 1078"/>
                  <a:gd name="T107" fmla="*/ 1105 h 1445"/>
                  <a:gd name="T108" fmla="*/ 255 w 1078"/>
                  <a:gd name="T109" fmla="*/ 1162 h 1445"/>
                  <a:gd name="T110" fmla="*/ 227 w 1078"/>
                  <a:gd name="T111" fmla="*/ 1190 h 1445"/>
                  <a:gd name="T112" fmla="*/ 227 w 1078"/>
                  <a:gd name="T113" fmla="*/ 1219 h 1445"/>
                  <a:gd name="T114" fmla="*/ 255 w 1078"/>
                  <a:gd name="T115" fmla="*/ 1219 h 1445"/>
                  <a:gd name="T116" fmla="*/ 341 w 1078"/>
                  <a:gd name="T117" fmla="*/ 1304 h 1445"/>
                  <a:gd name="T118" fmla="*/ 341 w 1078"/>
                  <a:gd name="T119" fmla="*/ 1360 h 1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78" h="1445">
                    <a:moveTo>
                      <a:pt x="341" y="1360"/>
                    </a:moveTo>
                    <a:lnTo>
                      <a:pt x="284" y="1417"/>
                    </a:lnTo>
                    <a:lnTo>
                      <a:pt x="227" y="1417"/>
                    </a:lnTo>
                    <a:lnTo>
                      <a:pt x="199" y="1445"/>
                    </a:lnTo>
                    <a:lnTo>
                      <a:pt x="170" y="1445"/>
                    </a:lnTo>
                    <a:lnTo>
                      <a:pt x="142" y="1389"/>
                    </a:lnTo>
                    <a:lnTo>
                      <a:pt x="142" y="1304"/>
                    </a:lnTo>
                    <a:lnTo>
                      <a:pt x="85" y="1275"/>
                    </a:lnTo>
                    <a:lnTo>
                      <a:pt x="85" y="1219"/>
                    </a:lnTo>
                    <a:lnTo>
                      <a:pt x="170" y="1190"/>
                    </a:lnTo>
                    <a:lnTo>
                      <a:pt x="142" y="1077"/>
                    </a:lnTo>
                    <a:lnTo>
                      <a:pt x="114" y="1049"/>
                    </a:lnTo>
                    <a:lnTo>
                      <a:pt x="142" y="964"/>
                    </a:lnTo>
                    <a:lnTo>
                      <a:pt x="0" y="907"/>
                    </a:lnTo>
                    <a:lnTo>
                      <a:pt x="0" y="822"/>
                    </a:lnTo>
                    <a:lnTo>
                      <a:pt x="57" y="793"/>
                    </a:lnTo>
                    <a:lnTo>
                      <a:pt x="142" y="850"/>
                    </a:lnTo>
                    <a:lnTo>
                      <a:pt x="227" y="765"/>
                    </a:lnTo>
                    <a:lnTo>
                      <a:pt x="255" y="793"/>
                    </a:lnTo>
                    <a:lnTo>
                      <a:pt x="312" y="708"/>
                    </a:lnTo>
                    <a:lnTo>
                      <a:pt x="199" y="652"/>
                    </a:lnTo>
                    <a:lnTo>
                      <a:pt x="227" y="623"/>
                    </a:lnTo>
                    <a:lnTo>
                      <a:pt x="284" y="623"/>
                    </a:lnTo>
                    <a:lnTo>
                      <a:pt x="284" y="538"/>
                    </a:lnTo>
                    <a:lnTo>
                      <a:pt x="341" y="510"/>
                    </a:lnTo>
                    <a:lnTo>
                      <a:pt x="369" y="368"/>
                    </a:lnTo>
                    <a:lnTo>
                      <a:pt x="284" y="283"/>
                    </a:lnTo>
                    <a:lnTo>
                      <a:pt x="284" y="198"/>
                    </a:lnTo>
                    <a:lnTo>
                      <a:pt x="312" y="85"/>
                    </a:lnTo>
                    <a:lnTo>
                      <a:pt x="397" y="0"/>
                    </a:lnTo>
                    <a:lnTo>
                      <a:pt x="426" y="56"/>
                    </a:lnTo>
                    <a:lnTo>
                      <a:pt x="482" y="56"/>
                    </a:lnTo>
                    <a:lnTo>
                      <a:pt x="511" y="113"/>
                    </a:lnTo>
                    <a:lnTo>
                      <a:pt x="652" y="113"/>
                    </a:lnTo>
                    <a:lnTo>
                      <a:pt x="709" y="170"/>
                    </a:lnTo>
                    <a:lnTo>
                      <a:pt x="766" y="170"/>
                    </a:lnTo>
                    <a:lnTo>
                      <a:pt x="851" y="198"/>
                    </a:lnTo>
                    <a:lnTo>
                      <a:pt x="908" y="141"/>
                    </a:lnTo>
                    <a:lnTo>
                      <a:pt x="936" y="170"/>
                    </a:lnTo>
                    <a:lnTo>
                      <a:pt x="993" y="141"/>
                    </a:lnTo>
                    <a:lnTo>
                      <a:pt x="1078" y="283"/>
                    </a:lnTo>
                    <a:lnTo>
                      <a:pt x="936" y="453"/>
                    </a:lnTo>
                    <a:lnTo>
                      <a:pt x="879" y="453"/>
                    </a:lnTo>
                    <a:lnTo>
                      <a:pt x="851" y="425"/>
                    </a:lnTo>
                    <a:lnTo>
                      <a:pt x="737" y="623"/>
                    </a:lnTo>
                    <a:lnTo>
                      <a:pt x="652" y="623"/>
                    </a:lnTo>
                    <a:lnTo>
                      <a:pt x="596" y="652"/>
                    </a:lnTo>
                    <a:lnTo>
                      <a:pt x="511" y="680"/>
                    </a:lnTo>
                    <a:lnTo>
                      <a:pt x="539" y="737"/>
                    </a:lnTo>
                    <a:lnTo>
                      <a:pt x="426" y="765"/>
                    </a:lnTo>
                    <a:lnTo>
                      <a:pt x="426" y="822"/>
                    </a:lnTo>
                    <a:lnTo>
                      <a:pt x="369" y="907"/>
                    </a:lnTo>
                    <a:lnTo>
                      <a:pt x="312" y="907"/>
                    </a:lnTo>
                    <a:lnTo>
                      <a:pt x="227" y="1105"/>
                    </a:lnTo>
                    <a:lnTo>
                      <a:pt x="255" y="1162"/>
                    </a:lnTo>
                    <a:lnTo>
                      <a:pt x="227" y="1190"/>
                    </a:lnTo>
                    <a:lnTo>
                      <a:pt x="227" y="1219"/>
                    </a:lnTo>
                    <a:lnTo>
                      <a:pt x="255" y="1219"/>
                    </a:lnTo>
                    <a:lnTo>
                      <a:pt x="341" y="1304"/>
                    </a:lnTo>
                    <a:lnTo>
                      <a:pt x="341" y="136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4" name="Freeform 744"/>
              <p:cNvSpPr>
                <a:spLocks/>
              </p:cNvSpPr>
              <p:nvPr/>
            </p:nvSpPr>
            <p:spPr bwMode="auto">
              <a:xfrm>
                <a:off x="5421" y="2854"/>
                <a:ext cx="681" cy="1077"/>
              </a:xfrm>
              <a:custGeom>
                <a:avLst/>
                <a:gdLst>
                  <a:gd name="T0" fmla="*/ 652 w 681"/>
                  <a:gd name="T1" fmla="*/ 28 h 1077"/>
                  <a:gd name="T2" fmla="*/ 624 w 681"/>
                  <a:gd name="T3" fmla="*/ 0 h 1077"/>
                  <a:gd name="T4" fmla="*/ 510 w 681"/>
                  <a:gd name="T5" fmla="*/ 198 h 1077"/>
                  <a:gd name="T6" fmla="*/ 425 w 681"/>
                  <a:gd name="T7" fmla="*/ 198 h 1077"/>
                  <a:gd name="T8" fmla="*/ 369 w 681"/>
                  <a:gd name="T9" fmla="*/ 227 h 1077"/>
                  <a:gd name="T10" fmla="*/ 284 w 681"/>
                  <a:gd name="T11" fmla="*/ 255 h 1077"/>
                  <a:gd name="T12" fmla="*/ 312 w 681"/>
                  <a:gd name="T13" fmla="*/ 312 h 1077"/>
                  <a:gd name="T14" fmla="*/ 199 w 681"/>
                  <a:gd name="T15" fmla="*/ 340 h 1077"/>
                  <a:gd name="T16" fmla="*/ 199 w 681"/>
                  <a:gd name="T17" fmla="*/ 397 h 1077"/>
                  <a:gd name="T18" fmla="*/ 142 w 681"/>
                  <a:gd name="T19" fmla="*/ 482 h 1077"/>
                  <a:gd name="T20" fmla="*/ 85 w 681"/>
                  <a:gd name="T21" fmla="*/ 482 h 1077"/>
                  <a:gd name="T22" fmla="*/ 0 w 681"/>
                  <a:gd name="T23" fmla="*/ 680 h 1077"/>
                  <a:gd name="T24" fmla="*/ 28 w 681"/>
                  <a:gd name="T25" fmla="*/ 737 h 1077"/>
                  <a:gd name="T26" fmla="*/ 0 w 681"/>
                  <a:gd name="T27" fmla="*/ 765 h 1077"/>
                  <a:gd name="T28" fmla="*/ 0 w 681"/>
                  <a:gd name="T29" fmla="*/ 794 h 1077"/>
                  <a:gd name="T30" fmla="*/ 28 w 681"/>
                  <a:gd name="T31" fmla="*/ 794 h 1077"/>
                  <a:gd name="T32" fmla="*/ 114 w 681"/>
                  <a:gd name="T33" fmla="*/ 879 h 1077"/>
                  <a:gd name="T34" fmla="*/ 114 w 681"/>
                  <a:gd name="T35" fmla="*/ 935 h 1077"/>
                  <a:gd name="T36" fmla="*/ 170 w 681"/>
                  <a:gd name="T37" fmla="*/ 964 h 1077"/>
                  <a:gd name="T38" fmla="*/ 227 w 681"/>
                  <a:gd name="T39" fmla="*/ 1049 h 1077"/>
                  <a:gd name="T40" fmla="*/ 284 w 681"/>
                  <a:gd name="T41" fmla="*/ 1077 h 1077"/>
                  <a:gd name="T42" fmla="*/ 312 w 681"/>
                  <a:gd name="T43" fmla="*/ 1020 h 1077"/>
                  <a:gd name="T44" fmla="*/ 340 w 681"/>
                  <a:gd name="T45" fmla="*/ 1020 h 1077"/>
                  <a:gd name="T46" fmla="*/ 369 w 681"/>
                  <a:gd name="T47" fmla="*/ 1020 h 1077"/>
                  <a:gd name="T48" fmla="*/ 312 w 681"/>
                  <a:gd name="T49" fmla="*/ 907 h 1077"/>
                  <a:gd name="T50" fmla="*/ 454 w 681"/>
                  <a:gd name="T51" fmla="*/ 680 h 1077"/>
                  <a:gd name="T52" fmla="*/ 539 w 681"/>
                  <a:gd name="T53" fmla="*/ 539 h 1077"/>
                  <a:gd name="T54" fmla="*/ 539 w 681"/>
                  <a:gd name="T55" fmla="*/ 510 h 1077"/>
                  <a:gd name="T56" fmla="*/ 595 w 681"/>
                  <a:gd name="T57" fmla="*/ 539 h 1077"/>
                  <a:gd name="T58" fmla="*/ 624 w 681"/>
                  <a:gd name="T59" fmla="*/ 510 h 1077"/>
                  <a:gd name="T60" fmla="*/ 652 w 681"/>
                  <a:gd name="T61" fmla="*/ 425 h 1077"/>
                  <a:gd name="T62" fmla="*/ 567 w 681"/>
                  <a:gd name="T63" fmla="*/ 368 h 1077"/>
                  <a:gd name="T64" fmla="*/ 567 w 681"/>
                  <a:gd name="T65" fmla="*/ 283 h 1077"/>
                  <a:gd name="T66" fmla="*/ 681 w 681"/>
                  <a:gd name="T67" fmla="*/ 142 h 1077"/>
                  <a:gd name="T68" fmla="*/ 624 w 681"/>
                  <a:gd name="T69" fmla="*/ 113 h 1077"/>
                  <a:gd name="T70" fmla="*/ 652 w 681"/>
                  <a:gd name="T71" fmla="*/ 28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1" h="1077">
                    <a:moveTo>
                      <a:pt x="652" y="28"/>
                    </a:moveTo>
                    <a:lnTo>
                      <a:pt x="624" y="0"/>
                    </a:lnTo>
                    <a:lnTo>
                      <a:pt x="510" y="198"/>
                    </a:lnTo>
                    <a:lnTo>
                      <a:pt x="425" y="198"/>
                    </a:lnTo>
                    <a:lnTo>
                      <a:pt x="369" y="227"/>
                    </a:lnTo>
                    <a:lnTo>
                      <a:pt x="284" y="255"/>
                    </a:lnTo>
                    <a:lnTo>
                      <a:pt x="312" y="312"/>
                    </a:lnTo>
                    <a:lnTo>
                      <a:pt x="199" y="340"/>
                    </a:lnTo>
                    <a:lnTo>
                      <a:pt x="199" y="397"/>
                    </a:lnTo>
                    <a:lnTo>
                      <a:pt x="142" y="482"/>
                    </a:lnTo>
                    <a:lnTo>
                      <a:pt x="85" y="482"/>
                    </a:lnTo>
                    <a:lnTo>
                      <a:pt x="0" y="680"/>
                    </a:lnTo>
                    <a:lnTo>
                      <a:pt x="28" y="737"/>
                    </a:lnTo>
                    <a:lnTo>
                      <a:pt x="0" y="765"/>
                    </a:lnTo>
                    <a:lnTo>
                      <a:pt x="0" y="794"/>
                    </a:lnTo>
                    <a:lnTo>
                      <a:pt x="28" y="794"/>
                    </a:lnTo>
                    <a:lnTo>
                      <a:pt x="114" y="879"/>
                    </a:lnTo>
                    <a:lnTo>
                      <a:pt x="114" y="935"/>
                    </a:lnTo>
                    <a:lnTo>
                      <a:pt x="170" y="964"/>
                    </a:lnTo>
                    <a:lnTo>
                      <a:pt x="227" y="1049"/>
                    </a:lnTo>
                    <a:lnTo>
                      <a:pt x="284" y="1077"/>
                    </a:lnTo>
                    <a:lnTo>
                      <a:pt x="312" y="1020"/>
                    </a:lnTo>
                    <a:lnTo>
                      <a:pt x="340" y="1020"/>
                    </a:lnTo>
                    <a:lnTo>
                      <a:pt x="369" y="1020"/>
                    </a:lnTo>
                    <a:lnTo>
                      <a:pt x="312" y="907"/>
                    </a:lnTo>
                    <a:lnTo>
                      <a:pt x="454" y="680"/>
                    </a:lnTo>
                    <a:lnTo>
                      <a:pt x="539" y="539"/>
                    </a:lnTo>
                    <a:lnTo>
                      <a:pt x="539" y="510"/>
                    </a:lnTo>
                    <a:lnTo>
                      <a:pt x="595" y="539"/>
                    </a:lnTo>
                    <a:lnTo>
                      <a:pt x="624" y="510"/>
                    </a:lnTo>
                    <a:lnTo>
                      <a:pt x="652" y="425"/>
                    </a:lnTo>
                    <a:lnTo>
                      <a:pt x="567" y="368"/>
                    </a:lnTo>
                    <a:lnTo>
                      <a:pt x="567" y="283"/>
                    </a:lnTo>
                    <a:lnTo>
                      <a:pt x="681" y="142"/>
                    </a:lnTo>
                    <a:lnTo>
                      <a:pt x="624" y="113"/>
                    </a:lnTo>
                    <a:lnTo>
                      <a:pt x="652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5" name="Freeform 745"/>
              <p:cNvSpPr>
                <a:spLocks/>
              </p:cNvSpPr>
              <p:nvPr/>
            </p:nvSpPr>
            <p:spPr bwMode="auto">
              <a:xfrm>
                <a:off x="3692" y="2287"/>
                <a:ext cx="482" cy="454"/>
              </a:xfrm>
              <a:custGeom>
                <a:avLst/>
                <a:gdLst>
                  <a:gd name="T0" fmla="*/ 142 w 482"/>
                  <a:gd name="T1" fmla="*/ 425 h 454"/>
                  <a:gd name="T2" fmla="*/ 113 w 482"/>
                  <a:gd name="T3" fmla="*/ 312 h 454"/>
                  <a:gd name="T4" fmla="*/ 28 w 482"/>
                  <a:gd name="T5" fmla="*/ 255 h 454"/>
                  <a:gd name="T6" fmla="*/ 0 w 482"/>
                  <a:gd name="T7" fmla="*/ 85 h 454"/>
                  <a:gd name="T8" fmla="*/ 28 w 482"/>
                  <a:gd name="T9" fmla="*/ 28 h 454"/>
                  <a:gd name="T10" fmla="*/ 170 w 482"/>
                  <a:gd name="T11" fmla="*/ 28 h 454"/>
                  <a:gd name="T12" fmla="*/ 227 w 482"/>
                  <a:gd name="T13" fmla="*/ 0 h 454"/>
                  <a:gd name="T14" fmla="*/ 255 w 482"/>
                  <a:gd name="T15" fmla="*/ 57 h 454"/>
                  <a:gd name="T16" fmla="*/ 340 w 482"/>
                  <a:gd name="T17" fmla="*/ 28 h 454"/>
                  <a:gd name="T18" fmla="*/ 368 w 482"/>
                  <a:gd name="T19" fmla="*/ 85 h 454"/>
                  <a:gd name="T20" fmla="*/ 453 w 482"/>
                  <a:gd name="T21" fmla="*/ 85 h 454"/>
                  <a:gd name="T22" fmla="*/ 453 w 482"/>
                  <a:gd name="T23" fmla="*/ 142 h 454"/>
                  <a:gd name="T24" fmla="*/ 425 w 482"/>
                  <a:gd name="T25" fmla="*/ 170 h 454"/>
                  <a:gd name="T26" fmla="*/ 453 w 482"/>
                  <a:gd name="T27" fmla="*/ 283 h 454"/>
                  <a:gd name="T28" fmla="*/ 453 w 482"/>
                  <a:gd name="T29" fmla="*/ 340 h 454"/>
                  <a:gd name="T30" fmla="*/ 482 w 482"/>
                  <a:gd name="T31" fmla="*/ 368 h 454"/>
                  <a:gd name="T32" fmla="*/ 340 w 482"/>
                  <a:gd name="T33" fmla="*/ 454 h 454"/>
                  <a:gd name="T34" fmla="*/ 255 w 482"/>
                  <a:gd name="T35" fmla="*/ 397 h 454"/>
                  <a:gd name="T36" fmla="*/ 227 w 482"/>
                  <a:gd name="T37" fmla="*/ 425 h 454"/>
                  <a:gd name="T38" fmla="*/ 198 w 482"/>
                  <a:gd name="T39" fmla="*/ 397 h 454"/>
                  <a:gd name="T40" fmla="*/ 142 w 482"/>
                  <a:gd name="T41" fmla="*/ 425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2" h="454">
                    <a:moveTo>
                      <a:pt x="142" y="425"/>
                    </a:moveTo>
                    <a:lnTo>
                      <a:pt x="113" y="312"/>
                    </a:lnTo>
                    <a:lnTo>
                      <a:pt x="28" y="255"/>
                    </a:lnTo>
                    <a:lnTo>
                      <a:pt x="0" y="85"/>
                    </a:lnTo>
                    <a:lnTo>
                      <a:pt x="28" y="28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255" y="57"/>
                    </a:lnTo>
                    <a:lnTo>
                      <a:pt x="340" y="28"/>
                    </a:lnTo>
                    <a:lnTo>
                      <a:pt x="368" y="85"/>
                    </a:lnTo>
                    <a:lnTo>
                      <a:pt x="453" y="85"/>
                    </a:lnTo>
                    <a:lnTo>
                      <a:pt x="453" y="142"/>
                    </a:lnTo>
                    <a:lnTo>
                      <a:pt x="425" y="170"/>
                    </a:lnTo>
                    <a:lnTo>
                      <a:pt x="453" y="283"/>
                    </a:lnTo>
                    <a:lnTo>
                      <a:pt x="453" y="340"/>
                    </a:lnTo>
                    <a:lnTo>
                      <a:pt x="482" y="368"/>
                    </a:lnTo>
                    <a:lnTo>
                      <a:pt x="340" y="454"/>
                    </a:lnTo>
                    <a:lnTo>
                      <a:pt x="255" y="397"/>
                    </a:lnTo>
                    <a:lnTo>
                      <a:pt x="227" y="425"/>
                    </a:lnTo>
                    <a:lnTo>
                      <a:pt x="198" y="397"/>
                    </a:lnTo>
                    <a:lnTo>
                      <a:pt x="142" y="42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6" name="Freeform 746"/>
              <p:cNvSpPr>
                <a:spLocks/>
              </p:cNvSpPr>
              <p:nvPr/>
            </p:nvSpPr>
            <p:spPr bwMode="auto">
              <a:xfrm>
                <a:off x="2104" y="1748"/>
                <a:ext cx="1730" cy="1078"/>
              </a:xfrm>
              <a:custGeom>
                <a:avLst/>
                <a:gdLst>
                  <a:gd name="T0" fmla="*/ 709 w 1730"/>
                  <a:gd name="T1" fmla="*/ 993 h 1078"/>
                  <a:gd name="T2" fmla="*/ 681 w 1730"/>
                  <a:gd name="T3" fmla="*/ 936 h 1078"/>
                  <a:gd name="T4" fmla="*/ 681 w 1730"/>
                  <a:gd name="T5" fmla="*/ 879 h 1078"/>
                  <a:gd name="T6" fmla="*/ 737 w 1730"/>
                  <a:gd name="T7" fmla="*/ 907 h 1078"/>
                  <a:gd name="T8" fmla="*/ 766 w 1730"/>
                  <a:gd name="T9" fmla="*/ 907 h 1078"/>
                  <a:gd name="T10" fmla="*/ 794 w 1730"/>
                  <a:gd name="T11" fmla="*/ 907 h 1078"/>
                  <a:gd name="T12" fmla="*/ 879 w 1730"/>
                  <a:gd name="T13" fmla="*/ 936 h 1078"/>
                  <a:gd name="T14" fmla="*/ 936 w 1730"/>
                  <a:gd name="T15" fmla="*/ 879 h 1078"/>
                  <a:gd name="T16" fmla="*/ 1134 w 1730"/>
                  <a:gd name="T17" fmla="*/ 993 h 1078"/>
                  <a:gd name="T18" fmla="*/ 1191 w 1730"/>
                  <a:gd name="T19" fmla="*/ 964 h 1078"/>
                  <a:gd name="T20" fmla="*/ 1248 w 1730"/>
                  <a:gd name="T21" fmla="*/ 993 h 1078"/>
                  <a:gd name="T22" fmla="*/ 1248 w 1730"/>
                  <a:gd name="T23" fmla="*/ 936 h 1078"/>
                  <a:gd name="T24" fmla="*/ 1333 w 1730"/>
                  <a:gd name="T25" fmla="*/ 936 h 1078"/>
                  <a:gd name="T26" fmla="*/ 1361 w 1730"/>
                  <a:gd name="T27" fmla="*/ 964 h 1078"/>
                  <a:gd name="T28" fmla="*/ 1503 w 1730"/>
                  <a:gd name="T29" fmla="*/ 964 h 1078"/>
                  <a:gd name="T30" fmla="*/ 1645 w 1730"/>
                  <a:gd name="T31" fmla="*/ 1078 h 1078"/>
                  <a:gd name="T32" fmla="*/ 1673 w 1730"/>
                  <a:gd name="T33" fmla="*/ 1049 h 1078"/>
                  <a:gd name="T34" fmla="*/ 1673 w 1730"/>
                  <a:gd name="T35" fmla="*/ 1021 h 1078"/>
                  <a:gd name="T36" fmla="*/ 1645 w 1730"/>
                  <a:gd name="T37" fmla="*/ 964 h 1078"/>
                  <a:gd name="T38" fmla="*/ 1673 w 1730"/>
                  <a:gd name="T39" fmla="*/ 936 h 1078"/>
                  <a:gd name="T40" fmla="*/ 1730 w 1730"/>
                  <a:gd name="T41" fmla="*/ 964 h 1078"/>
                  <a:gd name="T42" fmla="*/ 1701 w 1730"/>
                  <a:gd name="T43" fmla="*/ 851 h 1078"/>
                  <a:gd name="T44" fmla="*/ 1616 w 1730"/>
                  <a:gd name="T45" fmla="*/ 794 h 1078"/>
                  <a:gd name="T46" fmla="*/ 1588 w 1730"/>
                  <a:gd name="T47" fmla="*/ 624 h 1078"/>
                  <a:gd name="T48" fmla="*/ 1616 w 1730"/>
                  <a:gd name="T49" fmla="*/ 567 h 1078"/>
                  <a:gd name="T50" fmla="*/ 1559 w 1730"/>
                  <a:gd name="T51" fmla="*/ 511 h 1078"/>
                  <a:gd name="T52" fmla="*/ 1474 w 1730"/>
                  <a:gd name="T53" fmla="*/ 539 h 1078"/>
                  <a:gd name="T54" fmla="*/ 1333 w 1730"/>
                  <a:gd name="T55" fmla="*/ 539 h 1078"/>
                  <a:gd name="T56" fmla="*/ 1304 w 1730"/>
                  <a:gd name="T57" fmla="*/ 397 h 1078"/>
                  <a:gd name="T58" fmla="*/ 1333 w 1730"/>
                  <a:gd name="T59" fmla="*/ 340 h 1078"/>
                  <a:gd name="T60" fmla="*/ 1219 w 1730"/>
                  <a:gd name="T61" fmla="*/ 227 h 1078"/>
                  <a:gd name="T62" fmla="*/ 1219 w 1730"/>
                  <a:gd name="T63" fmla="*/ 142 h 1078"/>
                  <a:gd name="T64" fmla="*/ 1163 w 1730"/>
                  <a:gd name="T65" fmla="*/ 114 h 1078"/>
                  <a:gd name="T66" fmla="*/ 1078 w 1730"/>
                  <a:gd name="T67" fmla="*/ 85 h 1078"/>
                  <a:gd name="T68" fmla="*/ 1021 w 1730"/>
                  <a:gd name="T69" fmla="*/ 29 h 1078"/>
                  <a:gd name="T70" fmla="*/ 879 w 1730"/>
                  <a:gd name="T71" fmla="*/ 0 h 1078"/>
                  <a:gd name="T72" fmla="*/ 822 w 1730"/>
                  <a:gd name="T73" fmla="*/ 142 h 1078"/>
                  <a:gd name="T74" fmla="*/ 766 w 1730"/>
                  <a:gd name="T75" fmla="*/ 142 h 1078"/>
                  <a:gd name="T76" fmla="*/ 454 w 1730"/>
                  <a:gd name="T77" fmla="*/ 227 h 1078"/>
                  <a:gd name="T78" fmla="*/ 397 w 1730"/>
                  <a:gd name="T79" fmla="*/ 312 h 1078"/>
                  <a:gd name="T80" fmla="*/ 340 w 1730"/>
                  <a:gd name="T81" fmla="*/ 255 h 1078"/>
                  <a:gd name="T82" fmla="*/ 284 w 1730"/>
                  <a:gd name="T83" fmla="*/ 340 h 1078"/>
                  <a:gd name="T84" fmla="*/ 170 w 1730"/>
                  <a:gd name="T85" fmla="*/ 284 h 1078"/>
                  <a:gd name="T86" fmla="*/ 0 w 1730"/>
                  <a:gd name="T87" fmla="*/ 369 h 1078"/>
                  <a:gd name="T88" fmla="*/ 0 w 1730"/>
                  <a:gd name="T89" fmla="*/ 426 h 1078"/>
                  <a:gd name="T90" fmla="*/ 57 w 1730"/>
                  <a:gd name="T91" fmla="*/ 511 h 1078"/>
                  <a:gd name="T92" fmla="*/ 85 w 1730"/>
                  <a:gd name="T93" fmla="*/ 511 h 1078"/>
                  <a:gd name="T94" fmla="*/ 57 w 1730"/>
                  <a:gd name="T95" fmla="*/ 596 h 1078"/>
                  <a:gd name="T96" fmla="*/ 170 w 1730"/>
                  <a:gd name="T97" fmla="*/ 596 h 1078"/>
                  <a:gd name="T98" fmla="*/ 227 w 1730"/>
                  <a:gd name="T99" fmla="*/ 652 h 1078"/>
                  <a:gd name="T100" fmla="*/ 284 w 1730"/>
                  <a:gd name="T101" fmla="*/ 652 h 1078"/>
                  <a:gd name="T102" fmla="*/ 340 w 1730"/>
                  <a:gd name="T103" fmla="*/ 624 h 1078"/>
                  <a:gd name="T104" fmla="*/ 397 w 1730"/>
                  <a:gd name="T105" fmla="*/ 652 h 1078"/>
                  <a:gd name="T106" fmla="*/ 482 w 1730"/>
                  <a:gd name="T107" fmla="*/ 794 h 1078"/>
                  <a:gd name="T108" fmla="*/ 425 w 1730"/>
                  <a:gd name="T109" fmla="*/ 879 h 1078"/>
                  <a:gd name="T110" fmla="*/ 340 w 1730"/>
                  <a:gd name="T111" fmla="*/ 907 h 1078"/>
                  <a:gd name="T112" fmla="*/ 340 w 1730"/>
                  <a:gd name="T113" fmla="*/ 964 h 1078"/>
                  <a:gd name="T114" fmla="*/ 425 w 1730"/>
                  <a:gd name="T115" fmla="*/ 1021 h 1078"/>
                  <a:gd name="T116" fmla="*/ 454 w 1730"/>
                  <a:gd name="T117" fmla="*/ 1078 h 1078"/>
                  <a:gd name="T118" fmla="*/ 511 w 1730"/>
                  <a:gd name="T119" fmla="*/ 1078 h 1078"/>
                  <a:gd name="T120" fmla="*/ 567 w 1730"/>
                  <a:gd name="T121" fmla="*/ 1049 h 1078"/>
                  <a:gd name="T122" fmla="*/ 681 w 1730"/>
                  <a:gd name="T123" fmla="*/ 1049 h 1078"/>
                  <a:gd name="T124" fmla="*/ 709 w 1730"/>
                  <a:gd name="T125" fmla="*/ 993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30" h="1078">
                    <a:moveTo>
                      <a:pt x="709" y="993"/>
                    </a:moveTo>
                    <a:lnTo>
                      <a:pt x="681" y="936"/>
                    </a:lnTo>
                    <a:lnTo>
                      <a:pt x="681" y="879"/>
                    </a:lnTo>
                    <a:lnTo>
                      <a:pt x="737" y="907"/>
                    </a:lnTo>
                    <a:lnTo>
                      <a:pt x="766" y="907"/>
                    </a:lnTo>
                    <a:lnTo>
                      <a:pt x="794" y="907"/>
                    </a:lnTo>
                    <a:lnTo>
                      <a:pt x="879" y="936"/>
                    </a:lnTo>
                    <a:lnTo>
                      <a:pt x="936" y="879"/>
                    </a:lnTo>
                    <a:lnTo>
                      <a:pt x="1134" y="993"/>
                    </a:lnTo>
                    <a:lnTo>
                      <a:pt x="1191" y="964"/>
                    </a:lnTo>
                    <a:lnTo>
                      <a:pt x="1248" y="993"/>
                    </a:lnTo>
                    <a:lnTo>
                      <a:pt x="1248" y="936"/>
                    </a:lnTo>
                    <a:lnTo>
                      <a:pt x="1333" y="936"/>
                    </a:lnTo>
                    <a:lnTo>
                      <a:pt x="1361" y="964"/>
                    </a:lnTo>
                    <a:lnTo>
                      <a:pt x="1503" y="964"/>
                    </a:lnTo>
                    <a:lnTo>
                      <a:pt x="1645" y="1078"/>
                    </a:lnTo>
                    <a:lnTo>
                      <a:pt x="1673" y="1049"/>
                    </a:lnTo>
                    <a:lnTo>
                      <a:pt x="1673" y="1021"/>
                    </a:lnTo>
                    <a:lnTo>
                      <a:pt x="1645" y="964"/>
                    </a:lnTo>
                    <a:lnTo>
                      <a:pt x="1673" y="936"/>
                    </a:lnTo>
                    <a:lnTo>
                      <a:pt x="1730" y="964"/>
                    </a:lnTo>
                    <a:lnTo>
                      <a:pt x="1701" y="851"/>
                    </a:lnTo>
                    <a:lnTo>
                      <a:pt x="1616" y="794"/>
                    </a:lnTo>
                    <a:lnTo>
                      <a:pt x="1588" y="624"/>
                    </a:lnTo>
                    <a:lnTo>
                      <a:pt x="1616" y="567"/>
                    </a:lnTo>
                    <a:lnTo>
                      <a:pt x="1559" y="511"/>
                    </a:lnTo>
                    <a:lnTo>
                      <a:pt x="1474" y="539"/>
                    </a:lnTo>
                    <a:lnTo>
                      <a:pt x="1333" y="539"/>
                    </a:lnTo>
                    <a:lnTo>
                      <a:pt x="1304" y="397"/>
                    </a:lnTo>
                    <a:lnTo>
                      <a:pt x="1333" y="340"/>
                    </a:lnTo>
                    <a:lnTo>
                      <a:pt x="1219" y="227"/>
                    </a:lnTo>
                    <a:lnTo>
                      <a:pt x="1219" y="142"/>
                    </a:lnTo>
                    <a:lnTo>
                      <a:pt x="1163" y="114"/>
                    </a:lnTo>
                    <a:lnTo>
                      <a:pt x="1078" y="85"/>
                    </a:lnTo>
                    <a:lnTo>
                      <a:pt x="1021" y="29"/>
                    </a:lnTo>
                    <a:lnTo>
                      <a:pt x="879" y="0"/>
                    </a:lnTo>
                    <a:lnTo>
                      <a:pt x="822" y="142"/>
                    </a:lnTo>
                    <a:lnTo>
                      <a:pt x="766" y="142"/>
                    </a:lnTo>
                    <a:lnTo>
                      <a:pt x="454" y="227"/>
                    </a:lnTo>
                    <a:lnTo>
                      <a:pt x="397" y="312"/>
                    </a:lnTo>
                    <a:lnTo>
                      <a:pt x="340" y="255"/>
                    </a:lnTo>
                    <a:lnTo>
                      <a:pt x="284" y="340"/>
                    </a:lnTo>
                    <a:lnTo>
                      <a:pt x="170" y="284"/>
                    </a:lnTo>
                    <a:lnTo>
                      <a:pt x="0" y="369"/>
                    </a:lnTo>
                    <a:lnTo>
                      <a:pt x="0" y="426"/>
                    </a:lnTo>
                    <a:lnTo>
                      <a:pt x="57" y="511"/>
                    </a:lnTo>
                    <a:lnTo>
                      <a:pt x="85" y="511"/>
                    </a:lnTo>
                    <a:lnTo>
                      <a:pt x="57" y="596"/>
                    </a:lnTo>
                    <a:lnTo>
                      <a:pt x="170" y="596"/>
                    </a:lnTo>
                    <a:lnTo>
                      <a:pt x="227" y="652"/>
                    </a:lnTo>
                    <a:lnTo>
                      <a:pt x="284" y="652"/>
                    </a:lnTo>
                    <a:lnTo>
                      <a:pt x="340" y="624"/>
                    </a:lnTo>
                    <a:lnTo>
                      <a:pt x="397" y="652"/>
                    </a:lnTo>
                    <a:lnTo>
                      <a:pt x="482" y="794"/>
                    </a:lnTo>
                    <a:lnTo>
                      <a:pt x="425" y="879"/>
                    </a:lnTo>
                    <a:lnTo>
                      <a:pt x="340" y="907"/>
                    </a:lnTo>
                    <a:lnTo>
                      <a:pt x="340" y="964"/>
                    </a:lnTo>
                    <a:lnTo>
                      <a:pt x="425" y="1021"/>
                    </a:lnTo>
                    <a:lnTo>
                      <a:pt x="454" y="1078"/>
                    </a:lnTo>
                    <a:lnTo>
                      <a:pt x="511" y="1078"/>
                    </a:lnTo>
                    <a:lnTo>
                      <a:pt x="567" y="1049"/>
                    </a:lnTo>
                    <a:lnTo>
                      <a:pt x="681" y="1049"/>
                    </a:lnTo>
                    <a:lnTo>
                      <a:pt x="709" y="99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7" name="Freeform 747"/>
              <p:cNvSpPr>
                <a:spLocks/>
              </p:cNvSpPr>
              <p:nvPr/>
            </p:nvSpPr>
            <p:spPr bwMode="auto">
              <a:xfrm>
                <a:off x="2303" y="2712"/>
                <a:ext cx="680" cy="907"/>
              </a:xfrm>
              <a:custGeom>
                <a:avLst/>
                <a:gdLst>
                  <a:gd name="T0" fmla="*/ 340 w 680"/>
                  <a:gd name="T1" fmla="*/ 907 h 907"/>
                  <a:gd name="T2" fmla="*/ 368 w 680"/>
                  <a:gd name="T3" fmla="*/ 851 h 907"/>
                  <a:gd name="T4" fmla="*/ 340 w 680"/>
                  <a:gd name="T5" fmla="*/ 794 h 907"/>
                  <a:gd name="T6" fmla="*/ 397 w 680"/>
                  <a:gd name="T7" fmla="*/ 681 h 907"/>
                  <a:gd name="T8" fmla="*/ 368 w 680"/>
                  <a:gd name="T9" fmla="*/ 624 h 907"/>
                  <a:gd name="T10" fmla="*/ 312 w 680"/>
                  <a:gd name="T11" fmla="*/ 595 h 907"/>
                  <a:gd name="T12" fmla="*/ 340 w 680"/>
                  <a:gd name="T13" fmla="*/ 539 h 907"/>
                  <a:gd name="T14" fmla="*/ 312 w 680"/>
                  <a:gd name="T15" fmla="*/ 454 h 907"/>
                  <a:gd name="T16" fmla="*/ 368 w 680"/>
                  <a:gd name="T17" fmla="*/ 340 h 907"/>
                  <a:gd name="T18" fmla="*/ 397 w 680"/>
                  <a:gd name="T19" fmla="*/ 340 h 907"/>
                  <a:gd name="T20" fmla="*/ 425 w 680"/>
                  <a:gd name="T21" fmla="*/ 312 h 907"/>
                  <a:gd name="T22" fmla="*/ 482 w 680"/>
                  <a:gd name="T23" fmla="*/ 340 h 907"/>
                  <a:gd name="T24" fmla="*/ 595 w 680"/>
                  <a:gd name="T25" fmla="*/ 255 h 907"/>
                  <a:gd name="T26" fmla="*/ 652 w 680"/>
                  <a:gd name="T27" fmla="*/ 255 h 907"/>
                  <a:gd name="T28" fmla="*/ 680 w 680"/>
                  <a:gd name="T29" fmla="*/ 227 h 907"/>
                  <a:gd name="T30" fmla="*/ 680 w 680"/>
                  <a:gd name="T31" fmla="*/ 170 h 907"/>
                  <a:gd name="T32" fmla="*/ 652 w 680"/>
                  <a:gd name="T33" fmla="*/ 85 h 907"/>
                  <a:gd name="T34" fmla="*/ 567 w 680"/>
                  <a:gd name="T35" fmla="*/ 85 h 907"/>
                  <a:gd name="T36" fmla="*/ 510 w 680"/>
                  <a:gd name="T37" fmla="*/ 29 h 907"/>
                  <a:gd name="T38" fmla="*/ 482 w 680"/>
                  <a:gd name="T39" fmla="*/ 85 h 907"/>
                  <a:gd name="T40" fmla="*/ 368 w 680"/>
                  <a:gd name="T41" fmla="*/ 85 h 907"/>
                  <a:gd name="T42" fmla="*/ 312 w 680"/>
                  <a:gd name="T43" fmla="*/ 114 h 907"/>
                  <a:gd name="T44" fmla="*/ 255 w 680"/>
                  <a:gd name="T45" fmla="*/ 114 h 907"/>
                  <a:gd name="T46" fmla="*/ 226 w 680"/>
                  <a:gd name="T47" fmla="*/ 57 h 907"/>
                  <a:gd name="T48" fmla="*/ 141 w 680"/>
                  <a:gd name="T49" fmla="*/ 0 h 907"/>
                  <a:gd name="T50" fmla="*/ 113 w 680"/>
                  <a:gd name="T51" fmla="*/ 29 h 907"/>
                  <a:gd name="T52" fmla="*/ 85 w 680"/>
                  <a:gd name="T53" fmla="*/ 85 h 907"/>
                  <a:gd name="T54" fmla="*/ 141 w 680"/>
                  <a:gd name="T55" fmla="*/ 114 h 907"/>
                  <a:gd name="T56" fmla="*/ 141 w 680"/>
                  <a:gd name="T57" fmla="*/ 170 h 907"/>
                  <a:gd name="T58" fmla="*/ 113 w 680"/>
                  <a:gd name="T59" fmla="*/ 227 h 907"/>
                  <a:gd name="T60" fmla="*/ 170 w 680"/>
                  <a:gd name="T61" fmla="*/ 284 h 907"/>
                  <a:gd name="T62" fmla="*/ 113 w 680"/>
                  <a:gd name="T63" fmla="*/ 340 h 907"/>
                  <a:gd name="T64" fmla="*/ 28 w 680"/>
                  <a:gd name="T65" fmla="*/ 255 h 907"/>
                  <a:gd name="T66" fmla="*/ 0 w 680"/>
                  <a:gd name="T67" fmla="*/ 284 h 907"/>
                  <a:gd name="T68" fmla="*/ 0 w 680"/>
                  <a:gd name="T69" fmla="*/ 397 h 907"/>
                  <a:gd name="T70" fmla="*/ 56 w 680"/>
                  <a:gd name="T71" fmla="*/ 482 h 907"/>
                  <a:gd name="T72" fmla="*/ 28 w 680"/>
                  <a:gd name="T73" fmla="*/ 652 h 907"/>
                  <a:gd name="T74" fmla="*/ 85 w 680"/>
                  <a:gd name="T75" fmla="*/ 681 h 907"/>
                  <a:gd name="T76" fmla="*/ 56 w 680"/>
                  <a:gd name="T77" fmla="*/ 737 h 907"/>
                  <a:gd name="T78" fmla="*/ 28 w 680"/>
                  <a:gd name="T79" fmla="*/ 794 h 907"/>
                  <a:gd name="T80" fmla="*/ 28 w 680"/>
                  <a:gd name="T81" fmla="*/ 879 h 907"/>
                  <a:gd name="T82" fmla="*/ 141 w 680"/>
                  <a:gd name="T83" fmla="*/ 851 h 907"/>
                  <a:gd name="T84" fmla="*/ 226 w 680"/>
                  <a:gd name="T85" fmla="*/ 851 h 907"/>
                  <a:gd name="T86" fmla="*/ 255 w 680"/>
                  <a:gd name="T87" fmla="*/ 907 h 907"/>
                  <a:gd name="T88" fmla="*/ 312 w 680"/>
                  <a:gd name="T89" fmla="*/ 879 h 907"/>
                  <a:gd name="T90" fmla="*/ 340 w 680"/>
                  <a:gd name="T91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80" h="907">
                    <a:moveTo>
                      <a:pt x="340" y="907"/>
                    </a:moveTo>
                    <a:lnTo>
                      <a:pt x="368" y="851"/>
                    </a:lnTo>
                    <a:lnTo>
                      <a:pt x="340" y="794"/>
                    </a:lnTo>
                    <a:lnTo>
                      <a:pt x="397" y="681"/>
                    </a:lnTo>
                    <a:lnTo>
                      <a:pt x="368" y="624"/>
                    </a:lnTo>
                    <a:lnTo>
                      <a:pt x="312" y="595"/>
                    </a:lnTo>
                    <a:lnTo>
                      <a:pt x="340" y="539"/>
                    </a:lnTo>
                    <a:lnTo>
                      <a:pt x="312" y="454"/>
                    </a:lnTo>
                    <a:lnTo>
                      <a:pt x="368" y="340"/>
                    </a:lnTo>
                    <a:lnTo>
                      <a:pt x="397" y="340"/>
                    </a:lnTo>
                    <a:lnTo>
                      <a:pt x="425" y="312"/>
                    </a:lnTo>
                    <a:lnTo>
                      <a:pt x="482" y="340"/>
                    </a:lnTo>
                    <a:lnTo>
                      <a:pt x="595" y="255"/>
                    </a:lnTo>
                    <a:lnTo>
                      <a:pt x="652" y="255"/>
                    </a:lnTo>
                    <a:lnTo>
                      <a:pt x="680" y="227"/>
                    </a:lnTo>
                    <a:lnTo>
                      <a:pt x="680" y="170"/>
                    </a:lnTo>
                    <a:lnTo>
                      <a:pt x="652" y="85"/>
                    </a:lnTo>
                    <a:lnTo>
                      <a:pt x="567" y="85"/>
                    </a:lnTo>
                    <a:lnTo>
                      <a:pt x="510" y="29"/>
                    </a:lnTo>
                    <a:lnTo>
                      <a:pt x="482" y="85"/>
                    </a:lnTo>
                    <a:lnTo>
                      <a:pt x="368" y="85"/>
                    </a:lnTo>
                    <a:lnTo>
                      <a:pt x="312" y="114"/>
                    </a:lnTo>
                    <a:lnTo>
                      <a:pt x="255" y="114"/>
                    </a:lnTo>
                    <a:lnTo>
                      <a:pt x="226" y="57"/>
                    </a:lnTo>
                    <a:lnTo>
                      <a:pt x="141" y="0"/>
                    </a:lnTo>
                    <a:lnTo>
                      <a:pt x="113" y="29"/>
                    </a:lnTo>
                    <a:lnTo>
                      <a:pt x="85" y="85"/>
                    </a:lnTo>
                    <a:lnTo>
                      <a:pt x="141" y="114"/>
                    </a:lnTo>
                    <a:lnTo>
                      <a:pt x="141" y="170"/>
                    </a:lnTo>
                    <a:lnTo>
                      <a:pt x="113" y="227"/>
                    </a:lnTo>
                    <a:lnTo>
                      <a:pt x="170" y="284"/>
                    </a:lnTo>
                    <a:lnTo>
                      <a:pt x="113" y="340"/>
                    </a:lnTo>
                    <a:lnTo>
                      <a:pt x="28" y="255"/>
                    </a:lnTo>
                    <a:lnTo>
                      <a:pt x="0" y="284"/>
                    </a:lnTo>
                    <a:lnTo>
                      <a:pt x="0" y="397"/>
                    </a:lnTo>
                    <a:lnTo>
                      <a:pt x="56" y="482"/>
                    </a:lnTo>
                    <a:lnTo>
                      <a:pt x="28" y="652"/>
                    </a:lnTo>
                    <a:lnTo>
                      <a:pt x="85" y="681"/>
                    </a:lnTo>
                    <a:lnTo>
                      <a:pt x="56" y="737"/>
                    </a:lnTo>
                    <a:lnTo>
                      <a:pt x="28" y="794"/>
                    </a:lnTo>
                    <a:lnTo>
                      <a:pt x="28" y="879"/>
                    </a:lnTo>
                    <a:lnTo>
                      <a:pt x="141" y="851"/>
                    </a:lnTo>
                    <a:lnTo>
                      <a:pt x="226" y="851"/>
                    </a:lnTo>
                    <a:lnTo>
                      <a:pt x="255" y="907"/>
                    </a:lnTo>
                    <a:lnTo>
                      <a:pt x="312" y="879"/>
                    </a:lnTo>
                    <a:lnTo>
                      <a:pt x="340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9" name="Freeform 749"/>
              <p:cNvSpPr>
                <a:spLocks/>
              </p:cNvSpPr>
              <p:nvPr/>
            </p:nvSpPr>
            <p:spPr bwMode="auto">
              <a:xfrm>
                <a:off x="2161" y="2344"/>
                <a:ext cx="425" cy="453"/>
              </a:xfrm>
              <a:custGeom>
                <a:avLst/>
                <a:gdLst>
                  <a:gd name="T0" fmla="*/ 0 w 425"/>
                  <a:gd name="T1" fmla="*/ 0 h 453"/>
                  <a:gd name="T2" fmla="*/ 113 w 425"/>
                  <a:gd name="T3" fmla="*/ 0 h 453"/>
                  <a:gd name="T4" fmla="*/ 170 w 425"/>
                  <a:gd name="T5" fmla="*/ 56 h 453"/>
                  <a:gd name="T6" fmla="*/ 227 w 425"/>
                  <a:gd name="T7" fmla="*/ 56 h 453"/>
                  <a:gd name="T8" fmla="*/ 283 w 425"/>
                  <a:gd name="T9" fmla="*/ 28 h 453"/>
                  <a:gd name="T10" fmla="*/ 340 w 425"/>
                  <a:gd name="T11" fmla="*/ 56 h 453"/>
                  <a:gd name="T12" fmla="*/ 425 w 425"/>
                  <a:gd name="T13" fmla="*/ 198 h 453"/>
                  <a:gd name="T14" fmla="*/ 368 w 425"/>
                  <a:gd name="T15" fmla="*/ 283 h 453"/>
                  <a:gd name="T16" fmla="*/ 283 w 425"/>
                  <a:gd name="T17" fmla="*/ 311 h 453"/>
                  <a:gd name="T18" fmla="*/ 283 w 425"/>
                  <a:gd name="T19" fmla="*/ 368 h 453"/>
                  <a:gd name="T20" fmla="*/ 255 w 425"/>
                  <a:gd name="T21" fmla="*/ 397 h 453"/>
                  <a:gd name="T22" fmla="*/ 227 w 425"/>
                  <a:gd name="T23" fmla="*/ 453 h 453"/>
                  <a:gd name="T24" fmla="*/ 170 w 425"/>
                  <a:gd name="T25" fmla="*/ 397 h 453"/>
                  <a:gd name="T26" fmla="*/ 113 w 425"/>
                  <a:gd name="T27" fmla="*/ 368 h 453"/>
                  <a:gd name="T28" fmla="*/ 113 w 425"/>
                  <a:gd name="T29" fmla="*/ 311 h 453"/>
                  <a:gd name="T30" fmla="*/ 57 w 425"/>
                  <a:gd name="T31" fmla="*/ 283 h 453"/>
                  <a:gd name="T32" fmla="*/ 57 w 425"/>
                  <a:gd name="T33" fmla="*/ 226 h 453"/>
                  <a:gd name="T34" fmla="*/ 0 w 425"/>
                  <a:gd name="T35" fmla="*/ 170 h 453"/>
                  <a:gd name="T36" fmla="*/ 28 w 425"/>
                  <a:gd name="T37" fmla="*/ 113 h 453"/>
                  <a:gd name="T38" fmla="*/ 0 w 425"/>
                  <a:gd name="T39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5" h="453">
                    <a:moveTo>
                      <a:pt x="0" y="0"/>
                    </a:moveTo>
                    <a:lnTo>
                      <a:pt x="113" y="0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83" y="28"/>
                    </a:lnTo>
                    <a:lnTo>
                      <a:pt x="340" y="56"/>
                    </a:lnTo>
                    <a:lnTo>
                      <a:pt x="425" y="198"/>
                    </a:lnTo>
                    <a:lnTo>
                      <a:pt x="368" y="283"/>
                    </a:lnTo>
                    <a:lnTo>
                      <a:pt x="283" y="311"/>
                    </a:lnTo>
                    <a:lnTo>
                      <a:pt x="283" y="368"/>
                    </a:lnTo>
                    <a:lnTo>
                      <a:pt x="255" y="397"/>
                    </a:lnTo>
                    <a:lnTo>
                      <a:pt x="227" y="453"/>
                    </a:lnTo>
                    <a:lnTo>
                      <a:pt x="170" y="397"/>
                    </a:lnTo>
                    <a:lnTo>
                      <a:pt x="113" y="368"/>
                    </a:lnTo>
                    <a:lnTo>
                      <a:pt x="113" y="311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0" y="170"/>
                    </a:lnTo>
                    <a:lnTo>
                      <a:pt x="28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0" name="Freeform 750"/>
              <p:cNvSpPr>
                <a:spLocks/>
              </p:cNvSpPr>
              <p:nvPr/>
            </p:nvSpPr>
            <p:spPr bwMode="auto">
              <a:xfrm>
                <a:off x="1594" y="2344"/>
                <a:ext cx="879" cy="1360"/>
              </a:xfrm>
              <a:custGeom>
                <a:avLst/>
                <a:gdLst>
                  <a:gd name="T0" fmla="*/ 737 w 879"/>
                  <a:gd name="T1" fmla="*/ 1247 h 1360"/>
                  <a:gd name="T2" fmla="*/ 737 w 879"/>
                  <a:gd name="T3" fmla="*/ 1162 h 1360"/>
                  <a:gd name="T4" fmla="*/ 794 w 879"/>
                  <a:gd name="T5" fmla="*/ 1049 h 1360"/>
                  <a:gd name="T6" fmla="*/ 737 w 879"/>
                  <a:gd name="T7" fmla="*/ 1020 h 1360"/>
                  <a:gd name="T8" fmla="*/ 765 w 879"/>
                  <a:gd name="T9" fmla="*/ 850 h 1360"/>
                  <a:gd name="T10" fmla="*/ 709 w 879"/>
                  <a:gd name="T11" fmla="*/ 765 h 1360"/>
                  <a:gd name="T12" fmla="*/ 709 w 879"/>
                  <a:gd name="T13" fmla="*/ 652 h 1360"/>
                  <a:gd name="T14" fmla="*/ 737 w 879"/>
                  <a:gd name="T15" fmla="*/ 623 h 1360"/>
                  <a:gd name="T16" fmla="*/ 822 w 879"/>
                  <a:gd name="T17" fmla="*/ 708 h 1360"/>
                  <a:gd name="T18" fmla="*/ 879 w 879"/>
                  <a:gd name="T19" fmla="*/ 652 h 1360"/>
                  <a:gd name="T20" fmla="*/ 822 w 879"/>
                  <a:gd name="T21" fmla="*/ 595 h 1360"/>
                  <a:gd name="T22" fmla="*/ 850 w 879"/>
                  <a:gd name="T23" fmla="*/ 538 h 1360"/>
                  <a:gd name="T24" fmla="*/ 850 w 879"/>
                  <a:gd name="T25" fmla="*/ 482 h 1360"/>
                  <a:gd name="T26" fmla="*/ 794 w 879"/>
                  <a:gd name="T27" fmla="*/ 453 h 1360"/>
                  <a:gd name="T28" fmla="*/ 737 w 879"/>
                  <a:gd name="T29" fmla="*/ 397 h 1360"/>
                  <a:gd name="T30" fmla="*/ 680 w 879"/>
                  <a:gd name="T31" fmla="*/ 368 h 1360"/>
                  <a:gd name="T32" fmla="*/ 680 w 879"/>
                  <a:gd name="T33" fmla="*/ 311 h 1360"/>
                  <a:gd name="T34" fmla="*/ 624 w 879"/>
                  <a:gd name="T35" fmla="*/ 283 h 1360"/>
                  <a:gd name="T36" fmla="*/ 624 w 879"/>
                  <a:gd name="T37" fmla="*/ 226 h 1360"/>
                  <a:gd name="T38" fmla="*/ 567 w 879"/>
                  <a:gd name="T39" fmla="*/ 170 h 1360"/>
                  <a:gd name="T40" fmla="*/ 595 w 879"/>
                  <a:gd name="T41" fmla="*/ 113 h 1360"/>
                  <a:gd name="T42" fmla="*/ 567 w 879"/>
                  <a:gd name="T43" fmla="*/ 0 h 1360"/>
                  <a:gd name="T44" fmla="*/ 397 w 879"/>
                  <a:gd name="T45" fmla="*/ 56 h 1360"/>
                  <a:gd name="T46" fmla="*/ 368 w 879"/>
                  <a:gd name="T47" fmla="*/ 28 h 1360"/>
                  <a:gd name="T48" fmla="*/ 255 w 879"/>
                  <a:gd name="T49" fmla="*/ 85 h 1360"/>
                  <a:gd name="T50" fmla="*/ 255 w 879"/>
                  <a:gd name="T51" fmla="*/ 198 h 1360"/>
                  <a:gd name="T52" fmla="*/ 170 w 879"/>
                  <a:gd name="T53" fmla="*/ 226 h 1360"/>
                  <a:gd name="T54" fmla="*/ 170 w 879"/>
                  <a:gd name="T55" fmla="*/ 283 h 1360"/>
                  <a:gd name="T56" fmla="*/ 113 w 879"/>
                  <a:gd name="T57" fmla="*/ 311 h 1360"/>
                  <a:gd name="T58" fmla="*/ 85 w 879"/>
                  <a:gd name="T59" fmla="*/ 425 h 1360"/>
                  <a:gd name="T60" fmla="*/ 142 w 879"/>
                  <a:gd name="T61" fmla="*/ 482 h 1360"/>
                  <a:gd name="T62" fmla="*/ 142 w 879"/>
                  <a:gd name="T63" fmla="*/ 510 h 1360"/>
                  <a:gd name="T64" fmla="*/ 57 w 879"/>
                  <a:gd name="T65" fmla="*/ 595 h 1360"/>
                  <a:gd name="T66" fmla="*/ 57 w 879"/>
                  <a:gd name="T67" fmla="*/ 652 h 1360"/>
                  <a:gd name="T68" fmla="*/ 28 w 879"/>
                  <a:gd name="T69" fmla="*/ 708 h 1360"/>
                  <a:gd name="T70" fmla="*/ 28 w 879"/>
                  <a:gd name="T71" fmla="*/ 793 h 1360"/>
                  <a:gd name="T72" fmla="*/ 0 w 879"/>
                  <a:gd name="T73" fmla="*/ 878 h 1360"/>
                  <a:gd name="T74" fmla="*/ 28 w 879"/>
                  <a:gd name="T75" fmla="*/ 907 h 1360"/>
                  <a:gd name="T76" fmla="*/ 28 w 879"/>
                  <a:gd name="T77" fmla="*/ 1190 h 1360"/>
                  <a:gd name="T78" fmla="*/ 85 w 879"/>
                  <a:gd name="T79" fmla="*/ 1190 h 1360"/>
                  <a:gd name="T80" fmla="*/ 198 w 879"/>
                  <a:gd name="T81" fmla="*/ 1247 h 1360"/>
                  <a:gd name="T82" fmla="*/ 283 w 879"/>
                  <a:gd name="T83" fmla="*/ 1275 h 1360"/>
                  <a:gd name="T84" fmla="*/ 283 w 879"/>
                  <a:gd name="T85" fmla="*/ 1332 h 1360"/>
                  <a:gd name="T86" fmla="*/ 368 w 879"/>
                  <a:gd name="T87" fmla="*/ 1360 h 1360"/>
                  <a:gd name="T88" fmla="*/ 397 w 879"/>
                  <a:gd name="T89" fmla="*/ 1275 h 1360"/>
                  <a:gd name="T90" fmla="*/ 482 w 879"/>
                  <a:gd name="T91" fmla="*/ 1275 h 1360"/>
                  <a:gd name="T92" fmla="*/ 567 w 879"/>
                  <a:gd name="T93" fmla="*/ 1332 h 1360"/>
                  <a:gd name="T94" fmla="*/ 624 w 879"/>
                  <a:gd name="T95" fmla="*/ 1332 h 1360"/>
                  <a:gd name="T96" fmla="*/ 652 w 879"/>
                  <a:gd name="T97" fmla="*/ 1275 h 1360"/>
                  <a:gd name="T98" fmla="*/ 737 w 879"/>
                  <a:gd name="T99" fmla="*/ 1247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79" h="1360">
                    <a:moveTo>
                      <a:pt x="737" y="1247"/>
                    </a:moveTo>
                    <a:lnTo>
                      <a:pt x="737" y="1162"/>
                    </a:lnTo>
                    <a:lnTo>
                      <a:pt x="794" y="1049"/>
                    </a:lnTo>
                    <a:lnTo>
                      <a:pt x="737" y="1020"/>
                    </a:lnTo>
                    <a:lnTo>
                      <a:pt x="765" y="850"/>
                    </a:lnTo>
                    <a:lnTo>
                      <a:pt x="709" y="765"/>
                    </a:lnTo>
                    <a:lnTo>
                      <a:pt x="709" y="652"/>
                    </a:lnTo>
                    <a:lnTo>
                      <a:pt x="737" y="623"/>
                    </a:lnTo>
                    <a:lnTo>
                      <a:pt x="822" y="708"/>
                    </a:lnTo>
                    <a:lnTo>
                      <a:pt x="879" y="652"/>
                    </a:lnTo>
                    <a:lnTo>
                      <a:pt x="822" y="595"/>
                    </a:lnTo>
                    <a:lnTo>
                      <a:pt x="850" y="538"/>
                    </a:lnTo>
                    <a:lnTo>
                      <a:pt x="850" y="482"/>
                    </a:lnTo>
                    <a:lnTo>
                      <a:pt x="794" y="453"/>
                    </a:lnTo>
                    <a:lnTo>
                      <a:pt x="737" y="397"/>
                    </a:lnTo>
                    <a:lnTo>
                      <a:pt x="680" y="368"/>
                    </a:lnTo>
                    <a:lnTo>
                      <a:pt x="680" y="311"/>
                    </a:lnTo>
                    <a:lnTo>
                      <a:pt x="624" y="283"/>
                    </a:lnTo>
                    <a:lnTo>
                      <a:pt x="624" y="226"/>
                    </a:lnTo>
                    <a:lnTo>
                      <a:pt x="567" y="170"/>
                    </a:lnTo>
                    <a:lnTo>
                      <a:pt x="595" y="113"/>
                    </a:lnTo>
                    <a:lnTo>
                      <a:pt x="567" y="0"/>
                    </a:lnTo>
                    <a:lnTo>
                      <a:pt x="397" y="56"/>
                    </a:lnTo>
                    <a:lnTo>
                      <a:pt x="368" y="28"/>
                    </a:lnTo>
                    <a:lnTo>
                      <a:pt x="255" y="85"/>
                    </a:lnTo>
                    <a:lnTo>
                      <a:pt x="255" y="198"/>
                    </a:lnTo>
                    <a:lnTo>
                      <a:pt x="170" y="226"/>
                    </a:lnTo>
                    <a:lnTo>
                      <a:pt x="170" y="283"/>
                    </a:lnTo>
                    <a:lnTo>
                      <a:pt x="113" y="311"/>
                    </a:lnTo>
                    <a:lnTo>
                      <a:pt x="85" y="425"/>
                    </a:lnTo>
                    <a:lnTo>
                      <a:pt x="142" y="482"/>
                    </a:lnTo>
                    <a:lnTo>
                      <a:pt x="142" y="510"/>
                    </a:lnTo>
                    <a:lnTo>
                      <a:pt x="57" y="595"/>
                    </a:lnTo>
                    <a:lnTo>
                      <a:pt x="57" y="652"/>
                    </a:lnTo>
                    <a:lnTo>
                      <a:pt x="28" y="708"/>
                    </a:lnTo>
                    <a:lnTo>
                      <a:pt x="28" y="793"/>
                    </a:lnTo>
                    <a:lnTo>
                      <a:pt x="0" y="878"/>
                    </a:lnTo>
                    <a:lnTo>
                      <a:pt x="28" y="907"/>
                    </a:lnTo>
                    <a:lnTo>
                      <a:pt x="28" y="1190"/>
                    </a:lnTo>
                    <a:lnTo>
                      <a:pt x="85" y="1190"/>
                    </a:lnTo>
                    <a:lnTo>
                      <a:pt x="198" y="1247"/>
                    </a:lnTo>
                    <a:lnTo>
                      <a:pt x="283" y="1275"/>
                    </a:lnTo>
                    <a:lnTo>
                      <a:pt x="283" y="1332"/>
                    </a:lnTo>
                    <a:lnTo>
                      <a:pt x="368" y="1360"/>
                    </a:lnTo>
                    <a:lnTo>
                      <a:pt x="397" y="1275"/>
                    </a:lnTo>
                    <a:lnTo>
                      <a:pt x="482" y="1275"/>
                    </a:lnTo>
                    <a:lnTo>
                      <a:pt x="567" y="1332"/>
                    </a:lnTo>
                    <a:lnTo>
                      <a:pt x="624" y="1332"/>
                    </a:lnTo>
                    <a:lnTo>
                      <a:pt x="652" y="1275"/>
                    </a:lnTo>
                    <a:lnTo>
                      <a:pt x="737" y="124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9" name="グループ化 38"/>
            <p:cNvGrpSpPr/>
            <p:nvPr/>
          </p:nvGrpSpPr>
          <p:grpSpPr>
            <a:xfrm>
              <a:off x="2750611" y="1946375"/>
              <a:ext cx="8672135" cy="6921301"/>
              <a:chOff x="2750611" y="1946375"/>
              <a:chExt cx="8672135" cy="6921301"/>
            </a:xfrm>
          </p:grpSpPr>
          <p:sp>
            <p:nvSpPr>
              <p:cNvPr id="40" name="正方形/長方形 39"/>
              <p:cNvSpPr/>
              <p:nvPr/>
            </p:nvSpPr>
            <p:spPr>
              <a:xfrm>
                <a:off x="7219376" y="55039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前橋市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5433225" y="56193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高崎市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8691899" y="52564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桐生市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7537230" y="632449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伊勢崎市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7840663" y="34767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沼田市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4088987" y="700584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下仁田町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4789602" y="463064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東吾妻町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6975476" y="38828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昭和村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6175736" y="1970461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みなかみ町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10680235" y="72121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板倉町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9385075" y="68228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邑楽町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8745359" y="70073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大泉町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8920845" y="737945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千代田町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9877769" y="75248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明和町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8213848" y="19463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片品村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3396676" y="38692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草津町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2750611" y="47972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嬬恋村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5635625" y="73659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甘楽町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4196113" y="345211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中之条町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7165975" y="66792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玉村町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7199532" y="29139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川場村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5897564" y="37910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高山村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4147241" y="77263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南牧村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3492729" y="490354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長野原町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4709694" y="62485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安中市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8665015" y="654054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太田市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6345457" y="46850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渋川市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4358701" y="85598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上野村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5399307" y="81122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神流町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6624719" y="525641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吉岡町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5768079" y="52785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榛東村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8827872" y="425946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みどり市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5308820" y="68900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富岡市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6310313" y="763372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藤岡市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10023914" y="69319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館林市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7942043" y="46451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桐生市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0194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530475" y="254000"/>
            <a:ext cx="8892271" cy="9137650"/>
            <a:chOff x="2530475" y="254000"/>
            <a:chExt cx="8892271" cy="9137650"/>
          </a:xfrm>
        </p:grpSpPr>
        <p:grpSp>
          <p:nvGrpSpPr>
            <p:cNvPr id="10991" name="Group 751"/>
            <p:cNvGrpSpPr>
              <a:grpSpLocks/>
            </p:cNvGrpSpPr>
            <p:nvPr/>
          </p:nvGrpSpPr>
          <p:grpSpPr bwMode="auto">
            <a:xfrm>
              <a:off x="2530475" y="254000"/>
              <a:ext cx="8640763" cy="9137650"/>
              <a:chOff x="1594" y="160"/>
              <a:chExt cx="5443" cy="5756"/>
            </a:xfrm>
          </p:grpSpPr>
          <p:sp>
            <p:nvSpPr>
              <p:cNvPr id="10948" name="Freeform 708"/>
              <p:cNvSpPr>
                <a:spLocks/>
              </p:cNvSpPr>
              <p:nvPr/>
            </p:nvSpPr>
            <p:spPr bwMode="auto">
              <a:xfrm>
                <a:off x="3266" y="160"/>
                <a:ext cx="1786" cy="2210"/>
              </a:xfrm>
              <a:custGeom>
                <a:avLst/>
                <a:gdLst>
                  <a:gd name="T0" fmla="*/ 1332 w 1786"/>
                  <a:gd name="T1" fmla="*/ 170 h 2211"/>
                  <a:gd name="T2" fmla="*/ 1105 w 1786"/>
                  <a:gd name="T3" fmla="*/ 368 h 2211"/>
                  <a:gd name="T4" fmla="*/ 935 w 1786"/>
                  <a:gd name="T5" fmla="*/ 425 h 2211"/>
                  <a:gd name="T6" fmla="*/ 737 w 1786"/>
                  <a:gd name="T7" fmla="*/ 567 h 2211"/>
                  <a:gd name="T8" fmla="*/ 822 w 1786"/>
                  <a:gd name="T9" fmla="*/ 737 h 2211"/>
                  <a:gd name="T10" fmla="*/ 850 w 1786"/>
                  <a:gd name="T11" fmla="*/ 822 h 2211"/>
                  <a:gd name="T12" fmla="*/ 793 w 1786"/>
                  <a:gd name="T13" fmla="*/ 907 h 2211"/>
                  <a:gd name="T14" fmla="*/ 652 w 1786"/>
                  <a:gd name="T15" fmla="*/ 879 h 2211"/>
                  <a:gd name="T16" fmla="*/ 595 w 1786"/>
                  <a:gd name="T17" fmla="*/ 1049 h 2211"/>
                  <a:gd name="T18" fmla="*/ 623 w 1786"/>
                  <a:gd name="T19" fmla="*/ 1190 h 2211"/>
                  <a:gd name="T20" fmla="*/ 396 w 1786"/>
                  <a:gd name="T21" fmla="*/ 1219 h 2211"/>
                  <a:gd name="T22" fmla="*/ 311 w 1786"/>
                  <a:gd name="T23" fmla="*/ 1332 h 2211"/>
                  <a:gd name="T24" fmla="*/ 141 w 1786"/>
                  <a:gd name="T25" fmla="*/ 1304 h 2211"/>
                  <a:gd name="T26" fmla="*/ 170 w 1786"/>
                  <a:gd name="T27" fmla="*/ 1531 h 2211"/>
                  <a:gd name="T28" fmla="*/ 85 w 1786"/>
                  <a:gd name="T29" fmla="*/ 1559 h 2211"/>
                  <a:gd name="T30" fmla="*/ 0 w 1786"/>
                  <a:gd name="T31" fmla="*/ 1701 h 2211"/>
                  <a:gd name="T32" fmla="*/ 56 w 1786"/>
                  <a:gd name="T33" fmla="*/ 1814 h 2211"/>
                  <a:gd name="T34" fmla="*/ 141 w 1786"/>
                  <a:gd name="T35" fmla="*/ 1984 h 2211"/>
                  <a:gd name="T36" fmla="*/ 311 w 1786"/>
                  <a:gd name="T37" fmla="*/ 2126 h 2211"/>
                  <a:gd name="T38" fmla="*/ 453 w 1786"/>
                  <a:gd name="T39" fmla="*/ 2154 h 2211"/>
                  <a:gd name="T40" fmla="*/ 652 w 1786"/>
                  <a:gd name="T41" fmla="*/ 2126 h 2211"/>
                  <a:gd name="T42" fmla="*/ 765 w 1786"/>
                  <a:gd name="T43" fmla="*/ 2154 h 2211"/>
                  <a:gd name="T44" fmla="*/ 878 w 1786"/>
                  <a:gd name="T45" fmla="*/ 2211 h 2211"/>
                  <a:gd name="T46" fmla="*/ 992 w 1786"/>
                  <a:gd name="T47" fmla="*/ 2126 h 2211"/>
                  <a:gd name="T48" fmla="*/ 992 w 1786"/>
                  <a:gd name="T49" fmla="*/ 1757 h 2211"/>
                  <a:gd name="T50" fmla="*/ 1020 w 1786"/>
                  <a:gd name="T51" fmla="*/ 1672 h 2211"/>
                  <a:gd name="T52" fmla="*/ 1020 w 1786"/>
                  <a:gd name="T53" fmla="*/ 1559 h 2211"/>
                  <a:gd name="T54" fmla="*/ 1219 w 1786"/>
                  <a:gd name="T55" fmla="*/ 1446 h 2211"/>
                  <a:gd name="T56" fmla="*/ 1445 w 1786"/>
                  <a:gd name="T57" fmla="*/ 1417 h 2211"/>
                  <a:gd name="T58" fmla="*/ 1502 w 1786"/>
                  <a:gd name="T59" fmla="*/ 1389 h 2211"/>
                  <a:gd name="T60" fmla="*/ 1615 w 1786"/>
                  <a:gd name="T61" fmla="*/ 1219 h 2211"/>
                  <a:gd name="T62" fmla="*/ 1786 w 1786"/>
                  <a:gd name="T63" fmla="*/ 1190 h 2211"/>
                  <a:gd name="T64" fmla="*/ 1644 w 1786"/>
                  <a:gd name="T65" fmla="*/ 1020 h 2211"/>
                  <a:gd name="T66" fmla="*/ 1672 w 1786"/>
                  <a:gd name="T67" fmla="*/ 907 h 2211"/>
                  <a:gd name="T68" fmla="*/ 1672 w 1786"/>
                  <a:gd name="T69" fmla="*/ 708 h 2211"/>
                  <a:gd name="T70" fmla="*/ 1644 w 1786"/>
                  <a:gd name="T71" fmla="*/ 538 h 2211"/>
                  <a:gd name="T72" fmla="*/ 1701 w 1786"/>
                  <a:gd name="T73" fmla="*/ 368 h 2211"/>
                  <a:gd name="T74" fmla="*/ 1559 w 1786"/>
                  <a:gd name="T75" fmla="*/ 255 h 2211"/>
                  <a:gd name="T76" fmla="*/ 1332 w 1786"/>
                  <a:gd name="T77" fmla="*/ 0 h 2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86" h="2211">
                    <a:moveTo>
                      <a:pt x="1332" y="0"/>
                    </a:moveTo>
                    <a:lnTo>
                      <a:pt x="1332" y="170"/>
                    </a:lnTo>
                    <a:lnTo>
                      <a:pt x="1247" y="255"/>
                    </a:lnTo>
                    <a:lnTo>
                      <a:pt x="1105" y="368"/>
                    </a:lnTo>
                    <a:lnTo>
                      <a:pt x="992" y="368"/>
                    </a:lnTo>
                    <a:lnTo>
                      <a:pt x="935" y="425"/>
                    </a:lnTo>
                    <a:lnTo>
                      <a:pt x="793" y="397"/>
                    </a:lnTo>
                    <a:lnTo>
                      <a:pt x="737" y="567"/>
                    </a:lnTo>
                    <a:lnTo>
                      <a:pt x="765" y="708"/>
                    </a:lnTo>
                    <a:lnTo>
                      <a:pt x="822" y="737"/>
                    </a:lnTo>
                    <a:lnTo>
                      <a:pt x="793" y="793"/>
                    </a:lnTo>
                    <a:lnTo>
                      <a:pt x="850" y="822"/>
                    </a:lnTo>
                    <a:lnTo>
                      <a:pt x="850" y="879"/>
                    </a:lnTo>
                    <a:lnTo>
                      <a:pt x="793" y="907"/>
                    </a:lnTo>
                    <a:lnTo>
                      <a:pt x="765" y="879"/>
                    </a:lnTo>
                    <a:lnTo>
                      <a:pt x="652" y="879"/>
                    </a:lnTo>
                    <a:lnTo>
                      <a:pt x="567" y="964"/>
                    </a:lnTo>
                    <a:lnTo>
                      <a:pt x="595" y="1049"/>
                    </a:lnTo>
                    <a:lnTo>
                      <a:pt x="567" y="1105"/>
                    </a:lnTo>
                    <a:lnTo>
                      <a:pt x="623" y="1190"/>
                    </a:lnTo>
                    <a:lnTo>
                      <a:pt x="538" y="1219"/>
                    </a:lnTo>
                    <a:lnTo>
                      <a:pt x="396" y="1219"/>
                    </a:lnTo>
                    <a:lnTo>
                      <a:pt x="396" y="1275"/>
                    </a:lnTo>
                    <a:lnTo>
                      <a:pt x="311" y="1332"/>
                    </a:lnTo>
                    <a:lnTo>
                      <a:pt x="226" y="1304"/>
                    </a:lnTo>
                    <a:lnTo>
                      <a:pt x="141" y="1304"/>
                    </a:lnTo>
                    <a:lnTo>
                      <a:pt x="170" y="1389"/>
                    </a:lnTo>
                    <a:lnTo>
                      <a:pt x="170" y="1531"/>
                    </a:lnTo>
                    <a:lnTo>
                      <a:pt x="113" y="1587"/>
                    </a:lnTo>
                    <a:lnTo>
                      <a:pt x="85" y="1559"/>
                    </a:lnTo>
                    <a:lnTo>
                      <a:pt x="0" y="1616"/>
                    </a:lnTo>
                    <a:lnTo>
                      <a:pt x="0" y="1701"/>
                    </a:lnTo>
                    <a:lnTo>
                      <a:pt x="56" y="1729"/>
                    </a:lnTo>
                    <a:lnTo>
                      <a:pt x="56" y="1814"/>
                    </a:lnTo>
                    <a:lnTo>
                      <a:pt x="170" y="1927"/>
                    </a:lnTo>
                    <a:lnTo>
                      <a:pt x="141" y="1984"/>
                    </a:lnTo>
                    <a:lnTo>
                      <a:pt x="170" y="2126"/>
                    </a:lnTo>
                    <a:lnTo>
                      <a:pt x="311" y="2126"/>
                    </a:lnTo>
                    <a:lnTo>
                      <a:pt x="396" y="2098"/>
                    </a:lnTo>
                    <a:lnTo>
                      <a:pt x="453" y="2154"/>
                    </a:lnTo>
                    <a:lnTo>
                      <a:pt x="595" y="2154"/>
                    </a:lnTo>
                    <a:lnTo>
                      <a:pt x="652" y="2126"/>
                    </a:lnTo>
                    <a:lnTo>
                      <a:pt x="680" y="2183"/>
                    </a:lnTo>
                    <a:lnTo>
                      <a:pt x="765" y="2154"/>
                    </a:lnTo>
                    <a:lnTo>
                      <a:pt x="793" y="2211"/>
                    </a:lnTo>
                    <a:lnTo>
                      <a:pt x="878" y="2211"/>
                    </a:lnTo>
                    <a:lnTo>
                      <a:pt x="907" y="2183"/>
                    </a:lnTo>
                    <a:lnTo>
                      <a:pt x="992" y="2126"/>
                    </a:lnTo>
                    <a:lnTo>
                      <a:pt x="1048" y="1956"/>
                    </a:lnTo>
                    <a:lnTo>
                      <a:pt x="992" y="1757"/>
                    </a:lnTo>
                    <a:lnTo>
                      <a:pt x="1048" y="1701"/>
                    </a:lnTo>
                    <a:lnTo>
                      <a:pt x="1020" y="1672"/>
                    </a:lnTo>
                    <a:lnTo>
                      <a:pt x="1077" y="1616"/>
                    </a:lnTo>
                    <a:lnTo>
                      <a:pt x="1020" y="1559"/>
                    </a:lnTo>
                    <a:lnTo>
                      <a:pt x="1162" y="1417"/>
                    </a:lnTo>
                    <a:lnTo>
                      <a:pt x="1219" y="1446"/>
                    </a:lnTo>
                    <a:lnTo>
                      <a:pt x="1389" y="1417"/>
                    </a:lnTo>
                    <a:lnTo>
                      <a:pt x="1445" y="1417"/>
                    </a:lnTo>
                    <a:lnTo>
                      <a:pt x="1474" y="1360"/>
                    </a:lnTo>
                    <a:lnTo>
                      <a:pt x="1502" y="1389"/>
                    </a:lnTo>
                    <a:lnTo>
                      <a:pt x="1615" y="1304"/>
                    </a:lnTo>
                    <a:lnTo>
                      <a:pt x="1615" y="1219"/>
                    </a:lnTo>
                    <a:lnTo>
                      <a:pt x="1701" y="1190"/>
                    </a:lnTo>
                    <a:lnTo>
                      <a:pt x="1786" y="1190"/>
                    </a:lnTo>
                    <a:lnTo>
                      <a:pt x="1786" y="1105"/>
                    </a:lnTo>
                    <a:lnTo>
                      <a:pt x="1644" y="1020"/>
                    </a:lnTo>
                    <a:lnTo>
                      <a:pt x="1587" y="1020"/>
                    </a:lnTo>
                    <a:lnTo>
                      <a:pt x="1672" y="907"/>
                    </a:lnTo>
                    <a:lnTo>
                      <a:pt x="1701" y="793"/>
                    </a:lnTo>
                    <a:lnTo>
                      <a:pt x="1672" y="708"/>
                    </a:lnTo>
                    <a:lnTo>
                      <a:pt x="1644" y="680"/>
                    </a:lnTo>
                    <a:lnTo>
                      <a:pt x="1644" y="538"/>
                    </a:lnTo>
                    <a:lnTo>
                      <a:pt x="1701" y="482"/>
                    </a:lnTo>
                    <a:lnTo>
                      <a:pt x="1701" y="368"/>
                    </a:lnTo>
                    <a:lnTo>
                      <a:pt x="1672" y="283"/>
                    </a:lnTo>
                    <a:lnTo>
                      <a:pt x="1559" y="255"/>
                    </a:lnTo>
                    <a:lnTo>
                      <a:pt x="1445" y="28"/>
                    </a:lnTo>
                    <a:lnTo>
                      <a:pt x="133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0" name="Freeform 710"/>
              <p:cNvSpPr>
                <a:spLocks/>
              </p:cNvSpPr>
              <p:nvPr/>
            </p:nvSpPr>
            <p:spPr bwMode="auto">
              <a:xfrm>
                <a:off x="4769" y="643"/>
                <a:ext cx="1162" cy="1417"/>
              </a:xfrm>
              <a:custGeom>
                <a:avLst/>
                <a:gdLst>
                  <a:gd name="T0" fmla="*/ 0 w 1162"/>
                  <a:gd name="T1" fmla="*/ 907 h 1417"/>
                  <a:gd name="T2" fmla="*/ 113 w 1162"/>
                  <a:gd name="T3" fmla="*/ 822 h 1417"/>
                  <a:gd name="T4" fmla="*/ 113 w 1162"/>
                  <a:gd name="T5" fmla="*/ 737 h 1417"/>
                  <a:gd name="T6" fmla="*/ 199 w 1162"/>
                  <a:gd name="T7" fmla="*/ 708 h 1417"/>
                  <a:gd name="T8" fmla="*/ 284 w 1162"/>
                  <a:gd name="T9" fmla="*/ 708 h 1417"/>
                  <a:gd name="T10" fmla="*/ 284 w 1162"/>
                  <a:gd name="T11" fmla="*/ 623 h 1417"/>
                  <a:gd name="T12" fmla="*/ 142 w 1162"/>
                  <a:gd name="T13" fmla="*/ 538 h 1417"/>
                  <a:gd name="T14" fmla="*/ 85 w 1162"/>
                  <a:gd name="T15" fmla="*/ 538 h 1417"/>
                  <a:gd name="T16" fmla="*/ 170 w 1162"/>
                  <a:gd name="T17" fmla="*/ 425 h 1417"/>
                  <a:gd name="T18" fmla="*/ 199 w 1162"/>
                  <a:gd name="T19" fmla="*/ 311 h 1417"/>
                  <a:gd name="T20" fmla="*/ 170 w 1162"/>
                  <a:gd name="T21" fmla="*/ 226 h 1417"/>
                  <a:gd name="T22" fmla="*/ 142 w 1162"/>
                  <a:gd name="T23" fmla="*/ 198 h 1417"/>
                  <a:gd name="T24" fmla="*/ 142 w 1162"/>
                  <a:gd name="T25" fmla="*/ 56 h 1417"/>
                  <a:gd name="T26" fmla="*/ 170 w 1162"/>
                  <a:gd name="T27" fmla="*/ 28 h 1417"/>
                  <a:gd name="T28" fmla="*/ 199 w 1162"/>
                  <a:gd name="T29" fmla="*/ 0 h 1417"/>
                  <a:gd name="T30" fmla="*/ 312 w 1162"/>
                  <a:gd name="T31" fmla="*/ 56 h 1417"/>
                  <a:gd name="T32" fmla="*/ 369 w 1162"/>
                  <a:gd name="T33" fmla="*/ 28 h 1417"/>
                  <a:gd name="T34" fmla="*/ 425 w 1162"/>
                  <a:gd name="T35" fmla="*/ 56 h 1417"/>
                  <a:gd name="T36" fmla="*/ 425 w 1162"/>
                  <a:gd name="T37" fmla="*/ 113 h 1417"/>
                  <a:gd name="T38" fmla="*/ 397 w 1162"/>
                  <a:gd name="T39" fmla="*/ 141 h 1417"/>
                  <a:gd name="T40" fmla="*/ 454 w 1162"/>
                  <a:gd name="T41" fmla="*/ 198 h 1417"/>
                  <a:gd name="T42" fmla="*/ 567 w 1162"/>
                  <a:gd name="T43" fmla="*/ 141 h 1417"/>
                  <a:gd name="T44" fmla="*/ 624 w 1162"/>
                  <a:gd name="T45" fmla="*/ 198 h 1417"/>
                  <a:gd name="T46" fmla="*/ 680 w 1162"/>
                  <a:gd name="T47" fmla="*/ 198 h 1417"/>
                  <a:gd name="T48" fmla="*/ 766 w 1162"/>
                  <a:gd name="T49" fmla="*/ 255 h 1417"/>
                  <a:gd name="T50" fmla="*/ 879 w 1162"/>
                  <a:gd name="T51" fmla="*/ 198 h 1417"/>
                  <a:gd name="T52" fmla="*/ 964 w 1162"/>
                  <a:gd name="T53" fmla="*/ 283 h 1417"/>
                  <a:gd name="T54" fmla="*/ 1021 w 1162"/>
                  <a:gd name="T55" fmla="*/ 283 h 1417"/>
                  <a:gd name="T56" fmla="*/ 1134 w 1162"/>
                  <a:gd name="T57" fmla="*/ 311 h 1417"/>
                  <a:gd name="T58" fmla="*/ 1106 w 1162"/>
                  <a:gd name="T59" fmla="*/ 340 h 1417"/>
                  <a:gd name="T60" fmla="*/ 1021 w 1162"/>
                  <a:gd name="T61" fmla="*/ 397 h 1417"/>
                  <a:gd name="T62" fmla="*/ 1021 w 1162"/>
                  <a:gd name="T63" fmla="*/ 453 h 1417"/>
                  <a:gd name="T64" fmla="*/ 964 w 1162"/>
                  <a:gd name="T65" fmla="*/ 510 h 1417"/>
                  <a:gd name="T66" fmla="*/ 936 w 1162"/>
                  <a:gd name="T67" fmla="*/ 623 h 1417"/>
                  <a:gd name="T68" fmla="*/ 1021 w 1162"/>
                  <a:gd name="T69" fmla="*/ 708 h 1417"/>
                  <a:gd name="T70" fmla="*/ 1162 w 1162"/>
                  <a:gd name="T71" fmla="*/ 737 h 1417"/>
                  <a:gd name="T72" fmla="*/ 1162 w 1162"/>
                  <a:gd name="T73" fmla="*/ 793 h 1417"/>
                  <a:gd name="T74" fmla="*/ 1106 w 1162"/>
                  <a:gd name="T75" fmla="*/ 822 h 1417"/>
                  <a:gd name="T76" fmla="*/ 1134 w 1162"/>
                  <a:gd name="T77" fmla="*/ 878 h 1417"/>
                  <a:gd name="T78" fmla="*/ 1077 w 1162"/>
                  <a:gd name="T79" fmla="*/ 878 h 1417"/>
                  <a:gd name="T80" fmla="*/ 1021 w 1162"/>
                  <a:gd name="T81" fmla="*/ 935 h 1417"/>
                  <a:gd name="T82" fmla="*/ 1021 w 1162"/>
                  <a:gd name="T83" fmla="*/ 992 h 1417"/>
                  <a:gd name="T84" fmla="*/ 907 w 1162"/>
                  <a:gd name="T85" fmla="*/ 1049 h 1417"/>
                  <a:gd name="T86" fmla="*/ 851 w 1162"/>
                  <a:gd name="T87" fmla="*/ 1049 h 1417"/>
                  <a:gd name="T88" fmla="*/ 680 w 1162"/>
                  <a:gd name="T89" fmla="*/ 1105 h 1417"/>
                  <a:gd name="T90" fmla="*/ 595 w 1162"/>
                  <a:gd name="T91" fmla="*/ 1247 h 1417"/>
                  <a:gd name="T92" fmla="*/ 510 w 1162"/>
                  <a:gd name="T93" fmla="*/ 1219 h 1417"/>
                  <a:gd name="T94" fmla="*/ 397 w 1162"/>
                  <a:gd name="T95" fmla="*/ 1247 h 1417"/>
                  <a:gd name="T96" fmla="*/ 312 w 1162"/>
                  <a:gd name="T97" fmla="*/ 1417 h 1417"/>
                  <a:gd name="T98" fmla="*/ 255 w 1162"/>
                  <a:gd name="T99" fmla="*/ 1332 h 1417"/>
                  <a:gd name="T100" fmla="*/ 255 w 1162"/>
                  <a:gd name="T101" fmla="*/ 1275 h 1417"/>
                  <a:gd name="T102" fmla="*/ 199 w 1162"/>
                  <a:gd name="T103" fmla="*/ 1247 h 1417"/>
                  <a:gd name="T104" fmla="*/ 170 w 1162"/>
                  <a:gd name="T105" fmla="*/ 1190 h 1417"/>
                  <a:gd name="T106" fmla="*/ 142 w 1162"/>
                  <a:gd name="T107" fmla="*/ 1190 h 1417"/>
                  <a:gd name="T108" fmla="*/ 85 w 1162"/>
                  <a:gd name="T109" fmla="*/ 1247 h 1417"/>
                  <a:gd name="T110" fmla="*/ 57 w 1162"/>
                  <a:gd name="T111" fmla="*/ 1190 h 1417"/>
                  <a:gd name="T112" fmla="*/ 57 w 1162"/>
                  <a:gd name="T113" fmla="*/ 1134 h 1417"/>
                  <a:gd name="T114" fmla="*/ 113 w 1162"/>
                  <a:gd name="T115" fmla="*/ 1105 h 1417"/>
                  <a:gd name="T116" fmla="*/ 113 w 1162"/>
                  <a:gd name="T117" fmla="*/ 1020 h 1417"/>
                  <a:gd name="T118" fmla="*/ 57 w 1162"/>
                  <a:gd name="T119" fmla="*/ 964 h 1417"/>
                  <a:gd name="T120" fmla="*/ 0 w 1162"/>
                  <a:gd name="T121" fmla="*/ 907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62" h="1417">
                    <a:moveTo>
                      <a:pt x="0" y="907"/>
                    </a:moveTo>
                    <a:lnTo>
                      <a:pt x="113" y="822"/>
                    </a:lnTo>
                    <a:lnTo>
                      <a:pt x="113" y="737"/>
                    </a:lnTo>
                    <a:lnTo>
                      <a:pt x="199" y="708"/>
                    </a:lnTo>
                    <a:lnTo>
                      <a:pt x="284" y="708"/>
                    </a:lnTo>
                    <a:lnTo>
                      <a:pt x="284" y="623"/>
                    </a:lnTo>
                    <a:lnTo>
                      <a:pt x="142" y="538"/>
                    </a:lnTo>
                    <a:lnTo>
                      <a:pt x="85" y="538"/>
                    </a:lnTo>
                    <a:lnTo>
                      <a:pt x="170" y="425"/>
                    </a:lnTo>
                    <a:lnTo>
                      <a:pt x="199" y="311"/>
                    </a:lnTo>
                    <a:lnTo>
                      <a:pt x="170" y="226"/>
                    </a:lnTo>
                    <a:lnTo>
                      <a:pt x="142" y="198"/>
                    </a:lnTo>
                    <a:lnTo>
                      <a:pt x="142" y="56"/>
                    </a:lnTo>
                    <a:lnTo>
                      <a:pt x="170" y="28"/>
                    </a:lnTo>
                    <a:lnTo>
                      <a:pt x="199" y="0"/>
                    </a:lnTo>
                    <a:lnTo>
                      <a:pt x="312" y="56"/>
                    </a:lnTo>
                    <a:lnTo>
                      <a:pt x="369" y="28"/>
                    </a:lnTo>
                    <a:lnTo>
                      <a:pt x="425" y="56"/>
                    </a:lnTo>
                    <a:lnTo>
                      <a:pt x="425" y="113"/>
                    </a:lnTo>
                    <a:lnTo>
                      <a:pt x="397" y="141"/>
                    </a:lnTo>
                    <a:lnTo>
                      <a:pt x="454" y="198"/>
                    </a:lnTo>
                    <a:lnTo>
                      <a:pt x="567" y="141"/>
                    </a:lnTo>
                    <a:lnTo>
                      <a:pt x="624" y="198"/>
                    </a:lnTo>
                    <a:lnTo>
                      <a:pt x="680" y="198"/>
                    </a:lnTo>
                    <a:lnTo>
                      <a:pt x="766" y="255"/>
                    </a:lnTo>
                    <a:lnTo>
                      <a:pt x="879" y="198"/>
                    </a:lnTo>
                    <a:lnTo>
                      <a:pt x="964" y="283"/>
                    </a:lnTo>
                    <a:lnTo>
                      <a:pt x="1021" y="283"/>
                    </a:lnTo>
                    <a:lnTo>
                      <a:pt x="1134" y="311"/>
                    </a:lnTo>
                    <a:lnTo>
                      <a:pt x="1106" y="340"/>
                    </a:lnTo>
                    <a:lnTo>
                      <a:pt x="1021" y="397"/>
                    </a:lnTo>
                    <a:lnTo>
                      <a:pt x="1021" y="453"/>
                    </a:lnTo>
                    <a:lnTo>
                      <a:pt x="964" y="510"/>
                    </a:lnTo>
                    <a:lnTo>
                      <a:pt x="936" y="623"/>
                    </a:lnTo>
                    <a:lnTo>
                      <a:pt x="1021" y="708"/>
                    </a:lnTo>
                    <a:lnTo>
                      <a:pt x="1162" y="737"/>
                    </a:lnTo>
                    <a:lnTo>
                      <a:pt x="1162" y="793"/>
                    </a:lnTo>
                    <a:lnTo>
                      <a:pt x="1106" y="822"/>
                    </a:lnTo>
                    <a:lnTo>
                      <a:pt x="1134" y="878"/>
                    </a:lnTo>
                    <a:lnTo>
                      <a:pt x="1077" y="878"/>
                    </a:lnTo>
                    <a:lnTo>
                      <a:pt x="1021" y="935"/>
                    </a:lnTo>
                    <a:lnTo>
                      <a:pt x="1021" y="992"/>
                    </a:lnTo>
                    <a:lnTo>
                      <a:pt x="907" y="1049"/>
                    </a:lnTo>
                    <a:lnTo>
                      <a:pt x="851" y="1049"/>
                    </a:lnTo>
                    <a:lnTo>
                      <a:pt x="680" y="1105"/>
                    </a:lnTo>
                    <a:lnTo>
                      <a:pt x="595" y="1247"/>
                    </a:lnTo>
                    <a:lnTo>
                      <a:pt x="510" y="1219"/>
                    </a:lnTo>
                    <a:lnTo>
                      <a:pt x="397" y="1247"/>
                    </a:lnTo>
                    <a:lnTo>
                      <a:pt x="312" y="1417"/>
                    </a:lnTo>
                    <a:lnTo>
                      <a:pt x="255" y="1332"/>
                    </a:lnTo>
                    <a:lnTo>
                      <a:pt x="255" y="1275"/>
                    </a:lnTo>
                    <a:lnTo>
                      <a:pt x="199" y="1247"/>
                    </a:lnTo>
                    <a:lnTo>
                      <a:pt x="170" y="1190"/>
                    </a:lnTo>
                    <a:lnTo>
                      <a:pt x="142" y="1190"/>
                    </a:lnTo>
                    <a:lnTo>
                      <a:pt x="85" y="1247"/>
                    </a:lnTo>
                    <a:lnTo>
                      <a:pt x="57" y="1190"/>
                    </a:lnTo>
                    <a:lnTo>
                      <a:pt x="57" y="1134"/>
                    </a:lnTo>
                    <a:lnTo>
                      <a:pt x="113" y="1105"/>
                    </a:lnTo>
                    <a:lnTo>
                      <a:pt x="113" y="1020"/>
                    </a:lnTo>
                    <a:lnTo>
                      <a:pt x="57" y="964"/>
                    </a:lnTo>
                    <a:lnTo>
                      <a:pt x="0" y="9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1" name="Freeform 711"/>
              <p:cNvSpPr>
                <a:spLocks/>
              </p:cNvSpPr>
              <p:nvPr/>
            </p:nvSpPr>
            <p:spPr bwMode="auto">
              <a:xfrm>
                <a:off x="4514" y="1521"/>
                <a:ext cx="510" cy="738"/>
              </a:xfrm>
              <a:custGeom>
                <a:avLst/>
                <a:gdLst>
                  <a:gd name="T0" fmla="*/ 198 w 510"/>
                  <a:gd name="T1" fmla="*/ 57 h 738"/>
                  <a:gd name="T2" fmla="*/ 227 w 510"/>
                  <a:gd name="T3" fmla="*/ 0 h 738"/>
                  <a:gd name="T4" fmla="*/ 368 w 510"/>
                  <a:gd name="T5" fmla="*/ 142 h 738"/>
                  <a:gd name="T6" fmla="*/ 368 w 510"/>
                  <a:gd name="T7" fmla="*/ 227 h 738"/>
                  <a:gd name="T8" fmla="*/ 312 w 510"/>
                  <a:gd name="T9" fmla="*/ 256 h 738"/>
                  <a:gd name="T10" fmla="*/ 312 w 510"/>
                  <a:gd name="T11" fmla="*/ 312 h 738"/>
                  <a:gd name="T12" fmla="*/ 340 w 510"/>
                  <a:gd name="T13" fmla="*/ 369 h 738"/>
                  <a:gd name="T14" fmla="*/ 397 w 510"/>
                  <a:gd name="T15" fmla="*/ 312 h 738"/>
                  <a:gd name="T16" fmla="*/ 425 w 510"/>
                  <a:gd name="T17" fmla="*/ 312 h 738"/>
                  <a:gd name="T18" fmla="*/ 454 w 510"/>
                  <a:gd name="T19" fmla="*/ 369 h 738"/>
                  <a:gd name="T20" fmla="*/ 510 w 510"/>
                  <a:gd name="T21" fmla="*/ 397 h 738"/>
                  <a:gd name="T22" fmla="*/ 510 w 510"/>
                  <a:gd name="T23" fmla="*/ 454 h 738"/>
                  <a:gd name="T24" fmla="*/ 425 w 510"/>
                  <a:gd name="T25" fmla="*/ 511 h 738"/>
                  <a:gd name="T26" fmla="*/ 425 w 510"/>
                  <a:gd name="T27" fmla="*/ 567 h 738"/>
                  <a:gd name="T28" fmla="*/ 368 w 510"/>
                  <a:gd name="T29" fmla="*/ 567 h 738"/>
                  <a:gd name="T30" fmla="*/ 283 w 510"/>
                  <a:gd name="T31" fmla="*/ 653 h 738"/>
                  <a:gd name="T32" fmla="*/ 255 w 510"/>
                  <a:gd name="T33" fmla="*/ 624 h 738"/>
                  <a:gd name="T34" fmla="*/ 142 w 510"/>
                  <a:gd name="T35" fmla="*/ 624 h 738"/>
                  <a:gd name="T36" fmla="*/ 113 w 510"/>
                  <a:gd name="T37" fmla="*/ 709 h 738"/>
                  <a:gd name="T38" fmla="*/ 0 w 510"/>
                  <a:gd name="T39" fmla="*/ 738 h 738"/>
                  <a:gd name="T40" fmla="*/ 57 w 510"/>
                  <a:gd name="T41" fmla="*/ 624 h 738"/>
                  <a:gd name="T42" fmla="*/ 0 w 510"/>
                  <a:gd name="T43" fmla="*/ 567 h 738"/>
                  <a:gd name="T44" fmla="*/ 57 w 510"/>
                  <a:gd name="T45" fmla="*/ 511 h 738"/>
                  <a:gd name="T46" fmla="*/ 57 w 510"/>
                  <a:gd name="T47" fmla="*/ 312 h 738"/>
                  <a:gd name="T48" fmla="*/ 85 w 510"/>
                  <a:gd name="T49" fmla="*/ 227 h 738"/>
                  <a:gd name="T50" fmla="*/ 170 w 510"/>
                  <a:gd name="T51" fmla="*/ 142 h 738"/>
                  <a:gd name="T52" fmla="*/ 198 w 510"/>
                  <a:gd name="T53" fmla="*/ 57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738">
                    <a:moveTo>
                      <a:pt x="198" y="57"/>
                    </a:moveTo>
                    <a:lnTo>
                      <a:pt x="227" y="0"/>
                    </a:lnTo>
                    <a:lnTo>
                      <a:pt x="368" y="142"/>
                    </a:lnTo>
                    <a:lnTo>
                      <a:pt x="368" y="227"/>
                    </a:lnTo>
                    <a:lnTo>
                      <a:pt x="312" y="256"/>
                    </a:lnTo>
                    <a:lnTo>
                      <a:pt x="312" y="312"/>
                    </a:lnTo>
                    <a:lnTo>
                      <a:pt x="340" y="369"/>
                    </a:lnTo>
                    <a:lnTo>
                      <a:pt x="397" y="312"/>
                    </a:lnTo>
                    <a:lnTo>
                      <a:pt x="425" y="312"/>
                    </a:lnTo>
                    <a:lnTo>
                      <a:pt x="454" y="369"/>
                    </a:lnTo>
                    <a:lnTo>
                      <a:pt x="510" y="397"/>
                    </a:lnTo>
                    <a:lnTo>
                      <a:pt x="510" y="454"/>
                    </a:lnTo>
                    <a:lnTo>
                      <a:pt x="425" y="511"/>
                    </a:lnTo>
                    <a:lnTo>
                      <a:pt x="425" y="567"/>
                    </a:lnTo>
                    <a:lnTo>
                      <a:pt x="368" y="567"/>
                    </a:lnTo>
                    <a:lnTo>
                      <a:pt x="283" y="653"/>
                    </a:lnTo>
                    <a:lnTo>
                      <a:pt x="255" y="624"/>
                    </a:lnTo>
                    <a:lnTo>
                      <a:pt x="142" y="624"/>
                    </a:lnTo>
                    <a:lnTo>
                      <a:pt x="113" y="709"/>
                    </a:lnTo>
                    <a:lnTo>
                      <a:pt x="0" y="738"/>
                    </a:lnTo>
                    <a:lnTo>
                      <a:pt x="57" y="624"/>
                    </a:lnTo>
                    <a:lnTo>
                      <a:pt x="0" y="567"/>
                    </a:lnTo>
                    <a:lnTo>
                      <a:pt x="57" y="511"/>
                    </a:lnTo>
                    <a:lnTo>
                      <a:pt x="57" y="312"/>
                    </a:lnTo>
                    <a:lnTo>
                      <a:pt x="85" y="227"/>
                    </a:lnTo>
                    <a:lnTo>
                      <a:pt x="170" y="142"/>
                    </a:lnTo>
                    <a:lnTo>
                      <a:pt x="198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2" name="Freeform 712"/>
              <p:cNvSpPr>
                <a:spLocks/>
              </p:cNvSpPr>
              <p:nvPr/>
            </p:nvSpPr>
            <p:spPr bwMode="auto">
              <a:xfrm>
                <a:off x="4372" y="2315"/>
                <a:ext cx="539" cy="482"/>
              </a:xfrm>
              <a:custGeom>
                <a:avLst/>
                <a:gdLst>
                  <a:gd name="T0" fmla="*/ 57 w 539"/>
                  <a:gd name="T1" fmla="*/ 369 h 482"/>
                  <a:gd name="T2" fmla="*/ 29 w 539"/>
                  <a:gd name="T3" fmla="*/ 284 h 482"/>
                  <a:gd name="T4" fmla="*/ 0 w 539"/>
                  <a:gd name="T5" fmla="*/ 227 h 482"/>
                  <a:gd name="T6" fmla="*/ 57 w 539"/>
                  <a:gd name="T7" fmla="*/ 170 h 482"/>
                  <a:gd name="T8" fmla="*/ 114 w 539"/>
                  <a:gd name="T9" fmla="*/ 57 h 482"/>
                  <a:gd name="T10" fmla="*/ 227 w 539"/>
                  <a:gd name="T11" fmla="*/ 0 h 482"/>
                  <a:gd name="T12" fmla="*/ 340 w 539"/>
                  <a:gd name="T13" fmla="*/ 0 h 482"/>
                  <a:gd name="T14" fmla="*/ 369 w 539"/>
                  <a:gd name="T15" fmla="*/ 29 h 482"/>
                  <a:gd name="T16" fmla="*/ 340 w 539"/>
                  <a:gd name="T17" fmla="*/ 85 h 482"/>
                  <a:gd name="T18" fmla="*/ 425 w 539"/>
                  <a:gd name="T19" fmla="*/ 199 h 482"/>
                  <a:gd name="T20" fmla="*/ 454 w 539"/>
                  <a:gd name="T21" fmla="*/ 284 h 482"/>
                  <a:gd name="T22" fmla="*/ 539 w 539"/>
                  <a:gd name="T23" fmla="*/ 426 h 482"/>
                  <a:gd name="T24" fmla="*/ 510 w 539"/>
                  <a:gd name="T25" fmla="*/ 482 h 482"/>
                  <a:gd name="T26" fmla="*/ 482 w 539"/>
                  <a:gd name="T27" fmla="*/ 426 h 482"/>
                  <a:gd name="T28" fmla="*/ 425 w 539"/>
                  <a:gd name="T29" fmla="*/ 426 h 482"/>
                  <a:gd name="T30" fmla="*/ 397 w 539"/>
                  <a:gd name="T31" fmla="*/ 397 h 482"/>
                  <a:gd name="T32" fmla="*/ 340 w 539"/>
                  <a:gd name="T33" fmla="*/ 454 h 482"/>
                  <a:gd name="T34" fmla="*/ 312 w 539"/>
                  <a:gd name="T35" fmla="*/ 426 h 482"/>
                  <a:gd name="T36" fmla="*/ 255 w 539"/>
                  <a:gd name="T37" fmla="*/ 426 h 482"/>
                  <a:gd name="T38" fmla="*/ 142 w 539"/>
                  <a:gd name="T39" fmla="*/ 369 h 482"/>
                  <a:gd name="T40" fmla="*/ 114 w 539"/>
                  <a:gd name="T41" fmla="*/ 426 h 482"/>
                  <a:gd name="T42" fmla="*/ 85 w 539"/>
                  <a:gd name="T43" fmla="*/ 369 h 482"/>
                  <a:gd name="T44" fmla="*/ 57 w 539"/>
                  <a:gd name="T45" fmla="*/ 369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39" h="482">
                    <a:moveTo>
                      <a:pt x="57" y="369"/>
                    </a:moveTo>
                    <a:lnTo>
                      <a:pt x="29" y="284"/>
                    </a:lnTo>
                    <a:lnTo>
                      <a:pt x="0" y="227"/>
                    </a:lnTo>
                    <a:lnTo>
                      <a:pt x="57" y="170"/>
                    </a:lnTo>
                    <a:lnTo>
                      <a:pt x="114" y="57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69" y="29"/>
                    </a:lnTo>
                    <a:lnTo>
                      <a:pt x="340" y="85"/>
                    </a:lnTo>
                    <a:lnTo>
                      <a:pt x="425" y="199"/>
                    </a:lnTo>
                    <a:lnTo>
                      <a:pt x="454" y="284"/>
                    </a:lnTo>
                    <a:lnTo>
                      <a:pt x="539" y="426"/>
                    </a:lnTo>
                    <a:lnTo>
                      <a:pt x="510" y="482"/>
                    </a:lnTo>
                    <a:lnTo>
                      <a:pt x="482" y="426"/>
                    </a:lnTo>
                    <a:lnTo>
                      <a:pt x="425" y="426"/>
                    </a:lnTo>
                    <a:lnTo>
                      <a:pt x="397" y="397"/>
                    </a:lnTo>
                    <a:lnTo>
                      <a:pt x="340" y="454"/>
                    </a:lnTo>
                    <a:lnTo>
                      <a:pt x="312" y="426"/>
                    </a:lnTo>
                    <a:lnTo>
                      <a:pt x="255" y="426"/>
                    </a:lnTo>
                    <a:lnTo>
                      <a:pt x="142" y="369"/>
                    </a:lnTo>
                    <a:lnTo>
                      <a:pt x="114" y="426"/>
                    </a:lnTo>
                    <a:lnTo>
                      <a:pt x="85" y="369"/>
                    </a:lnTo>
                    <a:lnTo>
                      <a:pt x="57" y="36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3" name="Freeform 713"/>
              <p:cNvSpPr>
                <a:spLocks/>
              </p:cNvSpPr>
              <p:nvPr/>
            </p:nvSpPr>
            <p:spPr bwMode="auto">
              <a:xfrm>
                <a:off x="4117" y="1578"/>
                <a:ext cx="1673" cy="1276"/>
              </a:xfrm>
              <a:custGeom>
                <a:avLst/>
                <a:gdLst>
                  <a:gd name="T0" fmla="*/ 794 w 1673"/>
                  <a:gd name="T1" fmla="*/ 1163 h 1276"/>
                  <a:gd name="T2" fmla="*/ 680 w 1673"/>
                  <a:gd name="T3" fmla="*/ 936 h 1276"/>
                  <a:gd name="T4" fmla="*/ 624 w 1673"/>
                  <a:gd name="T5" fmla="*/ 766 h 1276"/>
                  <a:gd name="T6" fmla="*/ 482 w 1673"/>
                  <a:gd name="T7" fmla="*/ 737 h 1276"/>
                  <a:gd name="T8" fmla="*/ 312 w 1673"/>
                  <a:gd name="T9" fmla="*/ 907 h 1276"/>
                  <a:gd name="T10" fmla="*/ 284 w 1673"/>
                  <a:gd name="T11" fmla="*/ 1021 h 1276"/>
                  <a:gd name="T12" fmla="*/ 255 w 1673"/>
                  <a:gd name="T13" fmla="*/ 1106 h 1276"/>
                  <a:gd name="T14" fmla="*/ 85 w 1673"/>
                  <a:gd name="T15" fmla="*/ 1134 h 1276"/>
                  <a:gd name="T16" fmla="*/ 28 w 1673"/>
                  <a:gd name="T17" fmla="*/ 1049 h 1276"/>
                  <a:gd name="T18" fmla="*/ 0 w 1673"/>
                  <a:gd name="T19" fmla="*/ 879 h 1276"/>
                  <a:gd name="T20" fmla="*/ 28 w 1673"/>
                  <a:gd name="T21" fmla="*/ 794 h 1276"/>
                  <a:gd name="T22" fmla="*/ 142 w 1673"/>
                  <a:gd name="T23" fmla="*/ 709 h 1276"/>
                  <a:gd name="T24" fmla="*/ 142 w 1673"/>
                  <a:gd name="T25" fmla="*/ 340 h 1276"/>
                  <a:gd name="T26" fmla="*/ 170 w 1673"/>
                  <a:gd name="T27" fmla="*/ 255 h 1276"/>
                  <a:gd name="T28" fmla="*/ 170 w 1673"/>
                  <a:gd name="T29" fmla="*/ 142 h 1276"/>
                  <a:gd name="T30" fmla="*/ 369 w 1673"/>
                  <a:gd name="T31" fmla="*/ 29 h 1276"/>
                  <a:gd name="T32" fmla="*/ 595 w 1673"/>
                  <a:gd name="T33" fmla="*/ 0 h 1276"/>
                  <a:gd name="T34" fmla="*/ 482 w 1673"/>
                  <a:gd name="T35" fmla="*/ 170 h 1276"/>
                  <a:gd name="T36" fmla="*/ 454 w 1673"/>
                  <a:gd name="T37" fmla="*/ 454 h 1276"/>
                  <a:gd name="T38" fmla="*/ 454 w 1673"/>
                  <a:gd name="T39" fmla="*/ 567 h 1276"/>
                  <a:gd name="T40" fmla="*/ 510 w 1673"/>
                  <a:gd name="T41" fmla="*/ 652 h 1276"/>
                  <a:gd name="T42" fmla="*/ 652 w 1673"/>
                  <a:gd name="T43" fmla="*/ 567 h 1276"/>
                  <a:gd name="T44" fmla="*/ 765 w 1673"/>
                  <a:gd name="T45" fmla="*/ 510 h 1276"/>
                  <a:gd name="T46" fmla="*/ 822 w 1673"/>
                  <a:gd name="T47" fmla="*/ 454 h 1276"/>
                  <a:gd name="T48" fmla="*/ 964 w 1673"/>
                  <a:gd name="T49" fmla="*/ 482 h 1276"/>
                  <a:gd name="T50" fmla="*/ 1162 w 1673"/>
                  <a:gd name="T51" fmla="*/ 284 h 1276"/>
                  <a:gd name="T52" fmla="*/ 1332 w 1673"/>
                  <a:gd name="T53" fmla="*/ 170 h 1276"/>
                  <a:gd name="T54" fmla="*/ 1559 w 1673"/>
                  <a:gd name="T55" fmla="*/ 114 h 1276"/>
                  <a:gd name="T56" fmla="*/ 1673 w 1673"/>
                  <a:gd name="T57" fmla="*/ 255 h 1276"/>
                  <a:gd name="T58" fmla="*/ 1503 w 1673"/>
                  <a:gd name="T59" fmla="*/ 567 h 1276"/>
                  <a:gd name="T60" fmla="*/ 1474 w 1673"/>
                  <a:gd name="T61" fmla="*/ 851 h 1276"/>
                  <a:gd name="T62" fmla="*/ 1361 w 1673"/>
                  <a:gd name="T63" fmla="*/ 1077 h 1276"/>
                  <a:gd name="T64" fmla="*/ 1106 w 1673"/>
                  <a:gd name="T65" fmla="*/ 1106 h 1276"/>
                  <a:gd name="T66" fmla="*/ 879 w 1673"/>
                  <a:gd name="T67" fmla="*/ 1219 h 1276"/>
                  <a:gd name="T68" fmla="*/ 794 w 1673"/>
                  <a:gd name="T69" fmla="*/ 1248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73" h="1276">
                    <a:moveTo>
                      <a:pt x="765" y="1219"/>
                    </a:moveTo>
                    <a:lnTo>
                      <a:pt x="794" y="1163"/>
                    </a:lnTo>
                    <a:lnTo>
                      <a:pt x="709" y="1021"/>
                    </a:lnTo>
                    <a:lnTo>
                      <a:pt x="680" y="936"/>
                    </a:lnTo>
                    <a:lnTo>
                      <a:pt x="595" y="822"/>
                    </a:lnTo>
                    <a:lnTo>
                      <a:pt x="624" y="766"/>
                    </a:lnTo>
                    <a:lnTo>
                      <a:pt x="595" y="737"/>
                    </a:lnTo>
                    <a:lnTo>
                      <a:pt x="482" y="737"/>
                    </a:lnTo>
                    <a:lnTo>
                      <a:pt x="369" y="794"/>
                    </a:lnTo>
                    <a:lnTo>
                      <a:pt x="312" y="907"/>
                    </a:lnTo>
                    <a:lnTo>
                      <a:pt x="255" y="964"/>
                    </a:lnTo>
                    <a:lnTo>
                      <a:pt x="284" y="1021"/>
                    </a:lnTo>
                    <a:lnTo>
                      <a:pt x="312" y="1106"/>
                    </a:lnTo>
                    <a:lnTo>
                      <a:pt x="255" y="1106"/>
                    </a:lnTo>
                    <a:lnTo>
                      <a:pt x="142" y="1134"/>
                    </a:lnTo>
                    <a:lnTo>
                      <a:pt x="85" y="1134"/>
                    </a:lnTo>
                    <a:lnTo>
                      <a:pt x="57" y="1077"/>
                    </a:lnTo>
                    <a:lnTo>
                      <a:pt x="28" y="1049"/>
                    </a:lnTo>
                    <a:lnTo>
                      <a:pt x="28" y="992"/>
                    </a:lnTo>
                    <a:lnTo>
                      <a:pt x="0" y="879"/>
                    </a:lnTo>
                    <a:lnTo>
                      <a:pt x="28" y="851"/>
                    </a:lnTo>
                    <a:lnTo>
                      <a:pt x="28" y="794"/>
                    </a:lnTo>
                    <a:lnTo>
                      <a:pt x="57" y="766"/>
                    </a:lnTo>
                    <a:lnTo>
                      <a:pt x="142" y="709"/>
                    </a:lnTo>
                    <a:lnTo>
                      <a:pt x="198" y="539"/>
                    </a:lnTo>
                    <a:lnTo>
                      <a:pt x="142" y="340"/>
                    </a:lnTo>
                    <a:lnTo>
                      <a:pt x="198" y="284"/>
                    </a:lnTo>
                    <a:lnTo>
                      <a:pt x="170" y="255"/>
                    </a:lnTo>
                    <a:lnTo>
                      <a:pt x="227" y="199"/>
                    </a:lnTo>
                    <a:lnTo>
                      <a:pt x="170" y="142"/>
                    </a:lnTo>
                    <a:lnTo>
                      <a:pt x="312" y="0"/>
                    </a:lnTo>
                    <a:lnTo>
                      <a:pt x="369" y="29"/>
                    </a:lnTo>
                    <a:lnTo>
                      <a:pt x="510" y="0"/>
                    </a:lnTo>
                    <a:lnTo>
                      <a:pt x="595" y="0"/>
                    </a:lnTo>
                    <a:lnTo>
                      <a:pt x="567" y="85"/>
                    </a:lnTo>
                    <a:lnTo>
                      <a:pt x="482" y="170"/>
                    </a:lnTo>
                    <a:lnTo>
                      <a:pt x="454" y="255"/>
                    </a:lnTo>
                    <a:lnTo>
                      <a:pt x="454" y="454"/>
                    </a:lnTo>
                    <a:lnTo>
                      <a:pt x="397" y="510"/>
                    </a:lnTo>
                    <a:lnTo>
                      <a:pt x="454" y="567"/>
                    </a:lnTo>
                    <a:lnTo>
                      <a:pt x="397" y="681"/>
                    </a:lnTo>
                    <a:lnTo>
                      <a:pt x="510" y="652"/>
                    </a:lnTo>
                    <a:lnTo>
                      <a:pt x="539" y="567"/>
                    </a:lnTo>
                    <a:lnTo>
                      <a:pt x="652" y="567"/>
                    </a:lnTo>
                    <a:lnTo>
                      <a:pt x="680" y="596"/>
                    </a:lnTo>
                    <a:lnTo>
                      <a:pt x="765" y="510"/>
                    </a:lnTo>
                    <a:lnTo>
                      <a:pt x="822" y="510"/>
                    </a:lnTo>
                    <a:lnTo>
                      <a:pt x="822" y="454"/>
                    </a:lnTo>
                    <a:lnTo>
                      <a:pt x="907" y="397"/>
                    </a:lnTo>
                    <a:lnTo>
                      <a:pt x="964" y="482"/>
                    </a:lnTo>
                    <a:lnTo>
                      <a:pt x="1049" y="312"/>
                    </a:lnTo>
                    <a:lnTo>
                      <a:pt x="1162" y="284"/>
                    </a:lnTo>
                    <a:lnTo>
                      <a:pt x="1247" y="312"/>
                    </a:lnTo>
                    <a:lnTo>
                      <a:pt x="1332" y="170"/>
                    </a:lnTo>
                    <a:lnTo>
                      <a:pt x="1503" y="114"/>
                    </a:lnTo>
                    <a:lnTo>
                      <a:pt x="1559" y="114"/>
                    </a:lnTo>
                    <a:lnTo>
                      <a:pt x="1588" y="227"/>
                    </a:lnTo>
                    <a:lnTo>
                      <a:pt x="1673" y="255"/>
                    </a:lnTo>
                    <a:lnTo>
                      <a:pt x="1616" y="425"/>
                    </a:lnTo>
                    <a:lnTo>
                      <a:pt x="1503" y="567"/>
                    </a:lnTo>
                    <a:lnTo>
                      <a:pt x="1474" y="737"/>
                    </a:lnTo>
                    <a:lnTo>
                      <a:pt x="1474" y="851"/>
                    </a:lnTo>
                    <a:lnTo>
                      <a:pt x="1389" y="936"/>
                    </a:lnTo>
                    <a:lnTo>
                      <a:pt x="1361" y="1077"/>
                    </a:lnTo>
                    <a:lnTo>
                      <a:pt x="1304" y="1106"/>
                    </a:lnTo>
                    <a:lnTo>
                      <a:pt x="1106" y="1106"/>
                    </a:lnTo>
                    <a:lnTo>
                      <a:pt x="1077" y="1163"/>
                    </a:lnTo>
                    <a:lnTo>
                      <a:pt x="879" y="1219"/>
                    </a:lnTo>
                    <a:lnTo>
                      <a:pt x="879" y="1276"/>
                    </a:lnTo>
                    <a:lnTo>
                      <a:pt x="794" y="1248"/>
                    </a:lnTo>
                    <a:lnTo>
                      <a:pt x="765" y="12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4" name="Freeform 714"/>
              <p:cNvSpPr>
                <a:spLocks/>
              </p:cNvSpPr>
              <p:nvPr/>
            </p:nvSpPr>
            <p:spPr bwMode="auto">
              <a:xfrm>
                <a:off x="4996" y="2655"/>
                <a:ext cx="567" cy="1049"/>
              </a:xfrm>
              <a:custGeom>
                <a:avLst/>
                <a:gdLst>
                  <a:gd name="T0" fmla="*/ 0 w 567"/>
                  <a:gd name="T1" fmla="*/ 142 h 1049"/>
                  <a:gd name="T2" fmla="*/ 0 w 567"/>
                  <a:gd name="T3" fmla="*/ 199 h 1049"/>
                  <a:gd name="T4" fmla="*/ 28 w 567"/>
                  <a:gd name="T5" fmla="*/ 256 h 1049"/>
                  <a:gd name="T6" fmla="*/ 0 w 567"/>
                  <a:gd name="T7" fmla="*/ 397 h 1049"/>
                  <a:gd name="T8" fmla="*/ 57 w 567"/>
                  <a:gd name="T9" fmla="*/ 539 h 1049"/>
                  <a:gd name="T10" fmla="*/ 85 w 567"/>
                  <a:gd name="T11" fmla="*/ 567 h 1049"/>
                  <a:gd name="T12" fmla="*/ 113 w 567"/>
                  <a:gd name="T13" fmla="*/ 823 h 1049"/>
                  <a:gd name="T14" fmla="*/ 170 w 567"/>
                  <a:gd name="T15" fmla="*/ 879 h 1049"/>
                  <a:gd name="T16" fmla="*/ 170 w 567"/>
                  <a:gd name="T17" fmla="*/ 1021 h 1049"/>
                  <a:gd name="T18" fmla="*/ 198 w 567"/>
                  <a:gd name="T19" fmla="*/ 1021 h 1049"/>
                  <a:gd name="T20" fmla="*/ 198 w 567"/>
                  <a:gd name="T21" fmla="*/ 1049 h 1049"/>
                  <a:gd name="T22" fmla="*/ 227 w 567"/>
                  <a:gd name="T23" fmla="*/ 1049 h 1049"/>
                  <a:gd name="T24" fmla="*/ 255 w 567"/>
                  <a:gd name="T25" fmla="*/ 993 h 1049"/>
                  <a:gd name="T26" fmla="*/ 283 w 567"/>
                  <a:gd name="T27" fmla="*/ 993 h 1049"/>
                  <a:gd name="T28" fmla="*/ 368 w 567"/>
                  <a:gd name="T29" fmla="*/ 964 h 1049"/>
                  <a:gd name="T30" fmla="*/ 340 w 567"/>
                  <a:gd name="T31" fmla="*/ 851 h 1049"/>
                  <a:gd name="T32" fmla="*/ 312 w 567"/>
                  <a:gd name="T33" fmla="*/ 823 h 1049"/>
                  <a:gd name="T34" fmla="*/ 340 w 567"/>
                  <a:gd name="T35" fmla="*/ 738 h 1049"/>
                  <a:gd name="T36" fmla="*/ 198 w 567"/>
                  <a:gd name="T37" fmla="*/ 681 h 1049"/>
                  <a:gd name="T38" fmla="*/ 198 w 567"/>
                  <a:gd name="T39" fmla="*/ 596 h 1049"/>
                  <a:gd name="T40" fmla="*/ 255 w 567"/>
                  <a:gd name="T41" fmla="*/ 567 h 1049"/>
                  <a:gd name="T42" fmla="*/ 340 w 567"/>
                  <a:gd name="T43" fmla="*/ 624 h 1049"/>
                  <a:gd name="T44" fmla="*/ 425 w 567"/>
                  <a:gd name="T45" fmla="*/ 539 h 1049"/>
                  <a:gd name="T46" fmla="*/ 453 w 567"/>
                  <a:gd name="T47" fmla="*/ 567 h 1049"/>
                  <a:gd name="T48" fmla="*/ 510 w 567"/>
                  <a:gd name="T49" fmla="*/ 482 h 1049"/>
                  <a:gd name="T50" fmla="*/ 397 w 567"/>
                  <a:gd name="T51" fmla="*/ 426 h 1049"/>
                  <a:gd name="T52" fmla="*/ 425 w 567"/>
                  <a:gd name="T53" fmla="*/ 397 h 1049"/>
                  <a:gd name="T54" fmla="*/ 482 w 567"/>
                  <a:gd name="T55" fmla="*/ 397 h 1049"/>
                  <a:gd name="T56" fmla="*/ 482 w 567"/>
                  <a:gd name="T57" fmla="*/ 312 h 1049"/>
                  <a:gd name="T58" fmla="*/ 539 w 567"/>
                  <a:gd name="T59" fmla="*/ 284 h 1049"/>
                  <a:gd name="T60" fmla="*/ 567 w 567"/>
                  <a:gd name="T61" fmla="*/ 142 h 1049"/>
                  <a:gd name="T62" fmla="*/ 482 w 567"/>
                  <a:gd name="T63" fmla="*/ 57 h 1049"/>
                  <a:gd name="T64" fmla="*/ 482 w 567"/>
                  <a:gd name="T65" fmla="*/ 0 h 1049"/>
                  <a:gd name="T66" fmla="*/ 425 w 567"/>
                  <a:gd name="T67" fmla="*/ 29 h 1049"/>
                  <a:gd name="T68" fmla="*/ 227 w 567"/>
                  <a:gd name="T69" fmla="*/ 29 h 1049"/>
                  <a:gd name="T70" fmla="*/ 198 w 567"/>
                  <a:gd name="T71" fmla="*/ 86 h 1049"/>
                  <a:gd name="T72" fmla="*/ 0 w 567"/>
                  <a:gd name="T73" fmla="*/ 142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67" h="1049">
                    <a:moveTo>
                      <a:pt x="0" y="142"/>
                    </a:moveTo>
                    <a:lnTo>
                      <a:pt x="0" y="199"/>
                    </a:lnTo>
                    <a:lnTo>
                      <a:pt x="28" y="256"/>
                    </a:lnTo>
                    <a:lnTo>
                      <a:pt x="0" y="397"/>
                    </a:lnTo>
                    <a:lnTo>
                      <a:pt x="57" y="539"/>
                    </a:lnTo>
                    <a:lnTo>
                      <a:pt x="85" y="567"/>
                    </a:lnTo>
                    <a:lnTo>
                      <a:pt x="113" y="823"/>
                    </a:lnTo>
                    <a:lnTo>
                      <a:pt x="170" y="879"/>
                    </a:lnTo>
                    <a:lnTo>
                      <a:pt x="170" y="1021"/>
                    </a:lnTo>
                    <a:lnTo>
                      <a:pt x="198" y="1021"/>
                    </a:lnTo>
                    <a:lnTo>
                      <a:pt x="198" y="1049"/>
                    </a:lnTo>
                    <a:lnTo>
                      <a:pt x="227" y="1049"/>
                    </a:lnTo>
                    <a:lnTo>
                      <a:pt x="255" y="993"/>
                    </a:lnTo>
                    <a:lnTo>
                      <a:pt x="283" y="993"/>
                    </a:lnTo>
                    <a:lnTo>
                      <a:pt x="368" y="964"/>
                    </a:lnTo>
                    <a:lnTo>
                      <a:pt x="340" y="851"/>
                    </a:lnTo>
                    <a:lnTo>
                      <a:pt x="312" y="823"/>
                    </a:lnTo>
                    <a:lnTo>
                      <a:pt x="340" y="738"/>
                    </a:lnTo>
                    <a:lnTo>
                      <a:pt x="198" y="681"/>
                    </a:lnTo>
                    <a:lnTo>
                      <a:pt x="198" y="596"/>
                    </a:lnTo>
                    <a:lnTo>
                      <a:pt x="255" y="567"/>
                    </a:lnTo>
                    <a:lnTo>
                      <a:pt x="340" y="624"/>
                    </a:lnTo>
                    <a:lnTo>
                      <a:pt x="425" y="539"/>
                    </a:lnTo>
                    <a:lnTo>
                      <a:pt x="453" y="567"/>
                    </a:lnTo>
                    <a:lnTo>
                      <a:pt x="510" y="482"/>
                    </a:lnTo>
                    <a:lnTo>
                      <a:pt x="397" y="426"/>
                    </a:lnTo>
                    <a:lnTo>
                      <a:pt x="425" y="397"/>
                    </a:lnTo>
                    <a:lnTo>
                      <a:pt x="482" y="397"/>
                    </a:lnTo>
                    <a:lnTo>
                      <a:pt x="482" y="312"/>
                    </a:lnTo>
                    <a:lnTo>
                      <a:pt x="539" y="284"/>
                    </a:lnTo>
                    <a:lnTo>
                      <a:pt x="567" y="142"/>
                    </a:lnTo>
                    <a:lnTo>
                      <a:pt x="482" y="57"/>
                    </a:lnTo>
                    <a:lnTo>
                      <a:pt x="482" y="0"/>
                    </a:lnTo>
                    <a:lnTo>
                      <a:pt x="425" y="29"/>
                    </a:lnTo>
                    <a:lnTo>
                      <a:pt x="227" y="29"/>
                    </a:lnTo>
                    <a:lnTo>
                      <a:pt x="198" y="86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5" name="Freeform 715"/>
              <p:cNvSpPr>
                <a:spLocks/>
              </p:cNvSpPr>
              <p:nvPr/>
            </p:nvSpPr>
            <p:spPr bwMode="auto">
              <a:xfrm>
                <a:off x="3692" y="2655"/>
                <a:ext cx="1219" cy="766"/>
              </a:xfrm>
              <a:custGeom>
                <a:avLst/>
                <a:gdLst>
                  <a:gd name="T0" fmla="*/ 1219 w 1219"/>
                  <a:gd name="T1" fmla="*/ 171 h 766"/>
                  <a:gd name="T2" fmla="*/ 1190 w 1219"/>
                  <a:gd name="T3" fmla="*/ 142 h 766"/>
                  <a:gd name="T4" fmla="*/ 1162 w 1219"/>
                  <a:gd name="T5" fmla="*/ 86 h 766"/>
                  <a:gd name="T6" fmla="*/ 1105 w 1219"/>
                  <a:gd name="T7" fmla="*/ 86 h 766"/>
                  <a:gd name="T8" fmla="*/ 1077 w 1219"/>
                  <a:gd name="T9" fmla="*/ 57 h 766"/>
                  <a:gd name="T10" fmla="*/ 1020 w 1219"/>
                  <a:gd name="T11" fmla="*/ 114 h 766"/>
                  <a:gd name="T12" fmla="*/ 992 w 1219"/>
                  <a:gd name="T13" fmla="*/ 86 h 766"/>
                  <a:gd name="T14" fmla="*/ 935 w 1219"/>
                  <a:gd name="T15" fmla="*/ 86 h 766"/>
                  <a:gd name="T16" fmla="*/ 822 w 1219"/>
                  <a:gd name="T17" fmla="*/ 29 h 766"/>
                  <a:gd name="T18" fmla="*/ 794 w 1219"/>
                  <a:gd name="T19" fmla="*/ 86 h 766"/>
                  <a:gd name="T20" fmla="*/ 765 w 1219"/>
                  <a:gd name="T21" fmla="*/ 29 h 766"/>
                  <a:gd name="T22" fmla="*/ 737 w 1219"/>
                  <a:gd name="T23" fmla="*/ 29 h 766"/>
                  <a:gd name="T24" fmla="*/ 680 w 1219"/>
                  <a:gd name="T25" fmla="*/ 29 h 766"/>
                  <a:gd name="T26" fmla="*/ 567 w 1219"/>
                  <a:gd name="T27" fmla="*/ 57 h 766"/>
                  <a:gd name="T28" fmla="*/ 510 w 1219"/>
                  <a:gd name="T29" fmla="*/ 57 h 766"/>
                  <a:gd name="T30" fmla="*/ 482 w 1219"/>
                  <a:gd name="T31" fmla="*/ 0 h 766"/>
                  <a:gd name="T32" fmla="*/ 340 w 1219"/>
                  <a:gd name="T33" fmla="*/ 86 h 766"/>
                  <a:gd name="T34" fmla="*/ 255 w 1219"/>
                  <a:gd name="T35" fmla="*/ 29 h 766"/>
                  <a:gd name="T36" fmla="*/ 227 w 1219"/>
                  <a:gd name="T37" fmla="*/ 57 h 766"/>
                  <a:gd name="T38" fmla="*/ 198 w 1219"/>
                  <a:gd name="T39" fmla="*/ 29 h 766"/>
                  <a:gd name="T40" fmla="*/ 142 w 1219"/>
                  <a:gd name="T41" fmla="*/ 57 h 766"/>
                  <a:gd name="T42" fmla="*/ 85 w 1219"/>
                  <a:gd name="T43" fmla="*/ 29 h 766"/>
                  <a:gd name="T44" fmla="*/ 57 w 1219"/>
                  <a:gd name="T45" fmla="*/ 57 h 766"/>
                  <a:gd name="T46" fmla="*/ 85 w 1219"/>
                  <a:gd name="T47" fmla="*/ 114 h 766"/>
                  <a:gd name="T48" fmla="*/ 85 w 1219"/>
                  <a:gd name="T49" fmla="*/ 142 h 766"/>
                  <a:gd name="T50" fmla="*/ 57 w 1219"/>
                  <a:gd name="T51" fmla="*/ 171 h 766"/>
                  <a:gd name="T52" fmla="*/ 85 w 1219"/>
                  <a:gd name="T53" fmla="*/ 227 h 766"/>
                  <a:gd name="T54" fmla="*/ 198 w 1219"/>
                  <a:gd name="T55" fmla="*/ 256 h 766"/>
                  <a:gd name="T56" fmla="*/ 255 w 1219"/>
                  <a:gd name="T57" fmla="*/ 227 h 766"/>
                  <a:gd name="T58" fmla="*/ 312 w 1219"/>
                  <a:gd name="T59" fmla="*/ 256 h 766"/>
                  <a:gd name="T60" fmla="*/ 255 w 1219"/>
                  <a:gd name="T61" fmla="*/ 256 h 766"/>
                  <a:gd name="T62" fmla="*/ 255 w 1219"/>
                  <a:gd name="T63" fmla="*/ 312 h 766"/>
                  <a:gd name="T64" fmla="*/ 142 w 1219"/>
                  <a:gd name="T65" fmla="*/ 426 h 766"/>
                  <a:gd name="T66" fmla="*/ 28 w 1219"/>
                  <a:gd name="T67" fmla="*/ 482 h 766"/>
                  <a:gd name="T68" fmla="*/ 0 w 1219"/>
                  <a:gd name="T69" fmla="*/ 596 h 766"/>
                  <a:gd name="T70" fmla="*/ 57 w 1219"/>
                  <a:gd name="T71" fmla="*/ 596 h 766"/>
                  <a:gd name="T72" fmla="*/ 57 w 1219"/>
                  <a:gd name="T73" fmla="*/ 624 h 766"/>
                  <a:gd name="T74" fmla="*/ 85 w 1219"/>
                  <a:gd name="T75" fmla="*/ 624 h 766"/>
                  <a:gd name="T76" fmla="*/ 142 w 1219"/>
                  <a:gd name="T77" fmla="*/ 681 h 766"/>
                  <a:gd name="T78" fmla="*/ 198 w 1219"/>
                  <a:gd name="T79" fmla="*/ 681 h 766"/>
                  <a:gd name="T80" fmla="*/ 227 w 1219"/>
                  <a:gd name="T81" fmla="*/ 652 h 766"/>
                  <a:gd name="T82" fmla="*/ 283 w 1219"/>
                  <a:gd name="T83" fmla="*/ 652 h 766"/>
                  <a:gd name="T84" fmla="*/ 340 w 1219"/>
                  <a:gd name="T85" fmla="*/ 624 h 766"/>
                  <a:gd name="T86" fmla="*/ 453 w 1219"/>
                  <a:gd name="T87" fmla="*/ 709 h 766"/>
                  <a:gd name="T88" fmla="*/ 567 w 1219"/>
                  <a:gd name="T89" fmla="*/ 709 h 766"/>
                  <a:gd name="T90" fmla="*/ 595 w 1219"/>
                  <a:gd name="T91" fmla="*/ 766 h 766"/>
                  <a:gd name="T92" fmla="*/ 623 w 1219"/>
                  <a:gd name="T93" fmla="*/ 738 h 766"/>
                  <a:gd name="T94" fmla="*/ 680 w 1219"/>
                  <a:gd name="T95" fmla="*/ 738 h 766"/>
                  <a:gd name="T96" fmla="*/ 822 w 1219"/>
                  <a:gd name="T97" fmla="*/ 539 h 766"/>
                  <a:gd name="T98" fmla="*/ 935 w 1219"/>
                  <a:gd name="T99" fmla="*/ 426 h 766"/>
                  <a:gd name="T100" fmla="*/ 1077 w 1219"/>
                  <a:gd name="T101" fmla="*/ 312 h 766"/>
                  <a:gd name="T102" fmla="*/ 1134 w 1219"/>
                  <a:gd name="T103" fmla="*/ 227 h 766"/>
                  <a:gd name="T104" fmla="*/ 1219 w 1219"/>
                  <a:gd name="T105" fmla="*/ 171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19" h="766">
                    <a:moveTo>
                      <a:pt x="1219" y="171"/>
                    </a:moveTo>
                    <a:lnTo>
                      <a:pt x="1190" y="142"/>
                    </a:lnTo>
                    <a:lnTo>
                      <a:pt x="1162" y="86"/>
                    </a:lnTo>
                    <a:lnTo>
                      <a:pt x="1105" y="86"/>
                    </a:lnTo>
                    <a:lnTo>
                      <a:pt x="1077" y="57"/>
                    </a:lnTo>
                    <a:lnTo>
                      <a:pt x="1020" y="114"/>
                    </a:lnTo>
                    <a:lnTo>
                      <a:pt x="992" y="86"/>
                    </a:lnTo>
                    <a:lnTo>
                      <a:pt x="935" y="86"/>
                    </a:lnTo>
                    <a:lnTo>
                      <a:pt x="822" y="29"/>
                    </a:lnTo>
                    <a:lnTo>
                      <a:pt x="794" y="86"/>
                    </a:lnTo>
                    <a:lnTo>
                      <a:pt x="765" y="29"/>
                    </a:lnTo>
                    <a:lnTo>
                      <a:pt x="737" y="29"/>
                    </a:lnTo>
                    <a:lnTo>
                      <a:pt x="680" y="29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482" y="0"/>
                    </a:lnTo>
                    <a:lnTo>
                      <a:pt x="340" y="86"/>
                    </a:lnTo>
                    <a:lnTo>
                      <a:pt x="255" y="29"/>
                    </a:lnTo>
                    <a:lnTo>
                      <a:pt x="227" y="57"/>
                    </a:lnTo>
                    <a:lnTo>
                      <a:pt x="198" y="29"/>
                    </a:lnTo>
                    <a:lnTo>
                      <a:pt x="142" y="57"/>
                    </a:lnTo>
                    <a:lnTo>
                      <a:pt x="85" y="29"/>
                    </a:lnTo>
                    <a:lnTo>
                      <a:pt x="57" y="57"/>
                    </a:lnTo>
                    <a:lnTo>
                      <a:pt x="85" y="114"/>
                    </a:lnTo>
                    <a:lnTo>
                      <a:pt x="85" y="142"/>
                    </a:lnTo>
                    <a:lnTo>
                      <a:pt x="57" y="171"/>
                    </a:lnTo>
                    <a:lnTo>
                      <a:pt x="85" y="227"/>
                    </a:lnTo>
                    <a:lnTo>
                      <a:pt x="198" y="256"/>
                    </a:lnTo>
                    <a:lnTo>
                      <a:pt x="255" y="227"/>
                    </a:lnTo>
                    <a:lnTo>
                      <a:pt x="312" y="256"/>
                    </a:lnTo>
                    <a:lnTo>
                      <a:pt x="255" y="256"/>
                    </a:lnTo>
                    <a:lnTo>
                      <a:pt x="255" y="312"/>
                    </a:lnTo>
                    <a:lnTo>
                      <a:pt x="142" y="426"/>
                    </a:lnTo>
                    <a:lnTo>
                      <a:pt x="28" y="482"/>
                    </a:lnTo>
                    <a:lnTo>
                      <a:pt x="0" y="596"/>
                    </a:lnTo>
                    <a:lnTo>
                      <a:pt x="57" y="596"/>
                    </a:lnTo>
                    <a:lnTo>
                      <a:pt x="57" y="624"/>
                    </a:lnTo>
                    <a:lnTo>
                      <a:pt x="85" y="624"/>
                    </a:lnTo>
                    <a:lnTo>
                      <a:pt x="142" y="681"/>
                    </a:lnTo>
                    <a:lnTo>
                      <a:pt x="198" y="681"/>
                    </a:lnTo>
                    <a:lnTo>
                      <a:pt x="227" y="652"/>
                    </a:lnTo>
                    <a:lnTo>
                      <a:pt x="283" y="652"/>
                    </a:lnTo>
                    <a:lnTo>
                      <a:pt x="340" y="624"/>
                    </a:lnTo>
                    <a:lnTo>
                      <a:pt x="453" y="709"/>
                    </a:lnTo>
                    <a:lnTo>
                      <a:pt x="567" y="709"/>
                    </a:lnTo>
                    <a:lnTo>
                      <a:pt x="595" y="766"/>
                    </a:lnTo>
                    <a:lnTo>
                      <a:pt x="623" y="738"/>
                    </a:lnTo>
                    <a:lnTo>
                      <a:pt x="680" y="738"/>
                    </a:lnTo>
                    <a:lnTo>
                      <a:pt x="822" y="539"/>
                    </a:lnTo>
                    <a:lnTo>
                      <a:pt x="935" y="426"/>
                    </a:lnTo>
                    <a:lnTo>
                      <a:pt x="1077" y="312"/>
                    </a:lnTo>
                    <a:lnTo>
                      <a:pt x="1134" y="227"/>
                    </a:lnTo>
                    <a:lnTo>
                      <a:pt x="1219" y="17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6" name="Freeform 716"/>
              <p:cNvSpPr>
                <a:spLocks/>
              </p:cNvSpPr>
              <p:nvPr/>
            </p:nvSpPr>
            <p:spPr bwMode="auto">
              <a:xfrm>
                <a:off x="4259" y="2826"/>
                <a:ext cx="907" cy="1360"/>
              </a:xfrm>
              <a:custGeom>
                <a:avLst/>
                <a:gdLst>
                  <a:gd name="T0" fmla="*/ 113 w 907"/>
                  <a:gd name="T1" fmla="*/ 567 h 1360"/>
                  <a:gd name="T2" fmla="*/ 255 w 907"/>
                  <a:gd name="T3" fmla="*/ 368 h 1360"/>
                  <a:gd name="T4" fmla="*/ 368 w 907"/>
                  <a:gd name="T5" fmla="*/ 255 h 1360"/>
                  <a:gd name="T6" fmla="*/ 510 w 907"/>
                  <a:gd name="T7" fmla="*/ 141 h 1360"/>
                  <a:gd name="T8" fmla="*/ 567 w 907"/>
                  <a:gd name="T9" fmla="*/ 56 h 1360"/>
                  <a:gd name="T10" fmla="*/ 652 w 907"/>
                  <a:gd name="T11" fmla="*/ 0 h 1360"/>
                  <a:gd name="T12" fmla="*/ 737 w 907"/>
                  <a:gd name="T13" fmla="*/ 28 h 1360"/>
                  <a:gd name="T14" fmla="*/ 765 w 907"/>
                  <a:gd name="T15" fmla="*/ 85 h 1360"/>
                  <a:gd name="T16" fmla="*/ 737 w 907"/>
                  <a:gd name="T17" fmla="*/ 226 h 1360"/>
                  <a:gd name="T18" fmla="*/ 794 w 907"/>
                  <a:gd name="T19" fmla="*/ 368 h 1360"/>
                  <a:gd name="T20" fmla="*/ 822 w 907"/>
                  <a:gd name="T21" fmla="*/ 396 h 1360"/>
                  <a:gd name="T22" fmla="*/ 850 w 907"/>
                  <a:gd name="T23" fmla="*/ 652 h 1360"/>
                  <a:gd name="T24" fmla="*/ 907 w 907"/>
                  <a:gd name="T25" fmla="*/ 708 h 1360"/>
                  <a:gd name="T26" fmla="*/ 907 w 907"/>
                  <a:gd name="T27" fmla="*/ 850 h 1360"/>
                  <a:gd name="T28" fmla="*/ 850 w 907"/>
                  <a:gd name="T29" fmla="*/ 878 h 1360"/>
                  <a:gd name="T30" fmla="*/ 794 w 907"/>
                  <a:gd name="T31" fmla="*/ 992 h 1360"/>
                  <a:gd name="T32" fmla="*/ 737 w 907"/>
                  <a:gd name="T33" fmla="*/ 1020 h 1360"/>
                  <a:gd name="T34" fmla="*/ 737 w 907"/>
                  <a:gd name="T35" fmla="*/ 1077 h 1360"/>
                  <a:gd name="T36" fmla="*/ 652 w 907"/>
                  <a:gd name="T37" fmla="*/ 1162 h 1360"/>
                  <a:gd name="T38" fmla="*/ 652 w 907"/>
                  <a:gd name="T39" fmla="*/ 1219 h 1360"/>
                  <a:gd name="T40" fmla="*/ 567 w 907"/>
                  <a:gd name="T41" fmla="*/ 1162 h 1360"/>
                  <a:gd name="T42" fmla="*/ 538 w 907"/>
                  <a:gd name="T43" fmla="*/ 1219 h 1360"/>
                  <a:gd name="T44" fmla="*/ 453 w 907"/>
                  <a:gd name="T45" fmla="*/ 1219 h 1360"/>
                  <a:gd name="T46" fmla="*/ 453 w 907"/>
                  <a:gd name="T47" fmla="*/ 1247 h 1360"/>
                  <a:gd name="T48" fmla="*/ 510 w 907"/>
                  <a:gd name="T49" fmla="*/ 1247 h 1360"/>
                  <a:gd name="T50" fmla="*/ 510 w 907"/>
                  <a:gd name="T51" fmla="*/ 1304 h 1360"/>
                  <a:gd name="T52" fmla="*/ 538 w 907"/>
                  <a:gd name="T53" fmla="*/ 1360 h 1360"/>
                  <a:gd name="T54" fmla="*/ 425 w 907"/>
                  <a:gd name="T55" fmla="*/ 1332 h 1360"/>
                  <a:gd name="T56" fmla="*/ 397 w 907"/>
                  <a:gd name="T57" fmla="*/ 1304 h 1360"/>
                  <a:gd name="T58" fmla="*/ 368 w 907"/>
                  <a:gd name="T59" fmla="*/ 1304 h 1360"/>
                  <a:gd name="T60" fmla="*/ 312 w 907"/>
                  <a:gd name="T61" fmla="*/ 1275 h 1360"/>
                  <a:gd name="T62" fmla="*/ 255 w 907"/>
                  <a:gd name="T63" fmla="*/ 1219 h 1360"/>
                  <a:gd name="T64" fmla="*/ 255 w 907"/>
                  <a:gd name="T65" fmla="*/ 1134 h 1360"/>
                  <a:gd name="T66" fmla="*/ 198 w 907"/>
                  <a:gd name="T67" fmla="*/ 1077 h 1360"/>
                  <a:gd name="T68" fmla="*/ 142 w 907"/>
                  <a:gd name="T69" fmla="*/ 1134 h 1360"/>
                  <a:gd name="T70" fmla="*/ 0 w 907"/>
                  <a:gd name="T71" fmla="*/ 878 h 1360"/>
                  <a:gd name="T72" fmla="*/ 56 w 907"/>
                  <a:gd name="T73" fmla="*/ 878 h 1360"/>
                  <a:gd name="T74" fmla="*/ 28 w 907"/>
                  <a:gd name="T75" fmla="*/ 793 h 1360"/>
                  <a:gd name="T76" fmla="*/ 85 w 907"/>
                  <a:gd name="T77" fmla="*/ 680 h 1360"/>
                  <a:gd name="T78" fmla="*/ 85 w 907"/>
                  <a:gd name="T79" fmla="*/ 623 h 1360"/>
                  <a:gd name="T80" fmla="*/ 113 w 907"/>
                  <a:gd name="T81" fmla="*/ 567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7" h="1360">
                    <a:moveTo>
                      <a:pt x="113" y="567"/>
                    </a:moveTo>
                    <a:lnTo>
                      <a:pt x="255" y="368"/>
                    </a:lnTo>
                    <a:lnTo>
                      <a:pt x="368" y="255"/>
                    </a:lnTo>
                    <a:lnTo>
                      <a:pt x="510" y="141"/>
                    </a:lnTo>
                    <a:lnTo>
                      <a:pt x="567" y="56"/>
                    </a:lnTo>
                    <a:lnTo>
                      <a:pt x="652" y="0"/>
                    </a:lnTo>
                    <a:lnTo>
                      <a:pt x="737" y="28"/>
                    </a:lnTo>
                    <a:lnTo>
                      <a:pt x="765" y="85"/>
                    </a:lnTo>
                    <a:lnTo>
                      <a:pt x="737" y="226"/>
                    </a:lnTo>
                    <a:lnTo>
                      <a:pt x="794" y="368"/>
                    </a:lnTo>
                    <a:lnTo>
                      <a:pt x="822" y="396"/>
                    </a:lnTo>
                    <a:lnTo>
                      <a:pt x="850" y="652"/>
                    </a:lnTo>
                    <a:lnTo>
                      <a:pt x="907" y="708"/>
                    </a:lnTo>
                    <a:lnTo>
                      <a:pt x="907" y="850"/>
                    </a:lnTo>
                    <a:lnTo>
                      <a:pt x="850" y="878"/>
                    </a:lnTo>
                    <a:lnTo>
                      <a:pt x="794" y="992"/>
                    </a:lnTo>
                    <a:lnTo>
                      <a:pt x="737" y="1020"/>
                    </a:lnTo>
                    <a:lnTo>
                      <a:pt x="737" y="1077"/>
                    </a:lnTo>
                    <a:lnTo>
                      <a:pt x="652" y="1162"/>
                    </a:lnTo>
                    <a:lnTo>
                      <a:pt x="652" y="1219"/>
                    </a:lnTo>
                    <a:lnTo>
                      <a:pt x="567" y="1162"/>
                    </a:lnTo>
                    <a:lnTo>
                      <a:pt x="538" y="1219"/>
                    </a:lnTo>
                    <a:lnTo>
                      <a:pt x="453" y="1219"/>
                    </a:lnTo>
                    <a:lnTo>
                      <a:pt x="453" y="1247"/>
                    </a:lnTo>
                    <a:lnTo>
                      <a:pt x="510" y="1247"/>
                    </a:lnTo>
                    <a:lnTo>
                      <a:pt x="510" y="1304"/>
                    </a:lnTo>
                    <a:lnTo>
                      <a:pt x="538" y="1360"/>
                    </a:lnTo>
                    <a:lnTo>
                      <a:pt x="425" y="1332"/>
                    </a:lnTo>
                    <a:lnTo>
                      <a:pt x="397" y="1304"/>
                    </a:lnTo>
                    <a:lnTo>
                      <a:pt x="368" y="1304"/>
                    </a:lnTo>
                    <a:lnTo>
                      <a:pt x="312" y="1275"/>
                    </a:lnTo>
                    <a:lnTo>
                      <a:pt x="255" y="1219"/>
                    </a:lnTo>
                    <a:lnTo>
                      <a:pt x="255" y="1134"/>
                    </a:lnTo>
                    <a:lnTo>
                      <a:pt x="198" y="1077"/>
                    </a:lnTo>
                    <a:lnTo>
                      <a:pt x="142" y="1134"/>
                    </a:lnTo>
                    <a:lnTo>
                      <a:pt x="0" y="878"/>
                    </a:lnTo>
                    <a:lnTo>
                      <a:pt x="56" y="878"/>
                    </a:lnTo>
                    <a:lnTo>
                      <a:pt x="28" y="793"/>
                    </a:lnTo>
                    <a:lnTo>
                      <a:pt x="85" y="680"/>
                    </a:lnTo>
                    <a:lnTo>
                      <a:pt x="85" y="623"/>
                    </a:lnTo>
                    <a:lnTo>
                      <a:pt x="113" y="5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8" name="Freeform 718"/>
              <p:cNvSpPr>
                <a:spLocks/>
              </p:cNvSpPr>
              <p:nvPr/>
            </p:nvSpPr>
            <p:spPr bwMode="auto">
              <a:xfrm>
                <a:off x="3890" y="3279"/>
                <a:ext cx="482" cy="397"/>
              </a:xfrm>
              <a:custGeom>
                <a:avLst/>
                <a:gdLst>
                  <a:gd name="T0" fmla="*/ 397 w 482"/>
                  <a:gd name="T1" fmla="*/ 340 h 397"/>
                  <a:gd name="T2" fmla="*/ 454 w 482"/>
                  <a:gd name="T3" fmla="*/ 227 h 397"/>
                  <a:gd name="T4" fmla="*/ 454 w 482"/>
                  <a:gd name="T5" fmla="*/ 170 h 397"/>
                  <a:gd name="T6" fmla="*/ 482 w 482"/>
                  <a:gd name="T7" fmla="*/ 114 h 397"/>
                  <a:gd name="T8" fmla="*/ 425 w 482"/>
                  <a:gd name="T9" fmla="*/ 114 h 397"/>
                  <a:gd name="T10" fmla="*/ 397 w 482"/>
                  <a:gd name="T11" fmla="*/ 142 h 397"/>
                  <a:gd name="T12" fmla="*/ 369 w 482"/>
                  <a:gd name="T13" fmla="*/ 85 h 397"/>
                  <a:gd name="T14" fmla="*/ 255 w 482"/>
                  <a:gd name="T15" fmla="*/ 85 h 397"/>
                  <a:gd name="T16" fmla="*/ 142 w 482"/>
                  <a:gd name="T17" fmla="*/ 0 h 397"/>
                  <a:gd name="T18" fmla="*/ 85 w 482"/>
                  <a:gd name="T19" fmla="*/ 28 h 397"/>
                  <a:gd name="T20" fmla="*/ 29 w 482"/>
                  <a:gd name="T21" fmla="*/ 28 h 397"/>
                  <a:gd name="T22" fmla="*/ 0 w 482"/>
                  <a:gd name="T23" fmla="*/ 57 h 397"/>
                  <a:gd name="T24" fmla="*/ 170 w 482"/>
                  <a:gd name="T25" fmla="*/ 142 h 397"/>
                  <a:gd name="T26" fmla="*/ 199 w 482"/>
                  <a:gd name="T27" fmla="*/ 114 h 397"/>
                  <a:gd name="T28" fmla="*/ 284 w 482"/>
                  <a:gd name="T29" fmla="*/ 142 h 397"/>
                  <a:gd name="T30" fmla="*/ 255 w 482"/>
                  <a:gd name="T31" fmla="*/ 227 h 397"/>
                  <a:gd name="T32" fmla="*/ 340 w 482"/>
                  <a:gd name="T33" fmla="*/ 255 h 397"/>
                  <a:gd name="T34" fmla="*/ 312 w 482"/>
                  <a:gd name="T35" fmla="*/ 340 h 397"/>
                  <a:gd name="T36" fmla="*/ 340 w 482"/>
                  <a:gd name="T37" fmla="*/ 397 h 397"/>
                  <a:gd name="T38" fmla="*/ 369 w 482"/>
                  <a:gd name="T39" fmla="*/ 340 h 397"/>
                  <a:gd name="T40" fmla="*/ 397 w 482"/>
                  <a:gd name="T41" fmla="*/ 34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2" h="397">
                    <a:moveTo>
                      <a:pt x="397" y="340"/>
                    </a:moveTo>
                    <a:lnTo>
                      <a:pt x="454" y="227"/>
                    </a:lnTo>
                    <a:lnTo>
                      <a:pt x="454" y="170"/>
                    </a:lnTo>
                    <a:lnTo>
                      <a:pt x="482" y="114"/>
                    </a:lnTo>
                    <a:lnTo>
                      <a:pt x="425" y="114"/>
                    </a:lnTo>
                    <a:lnTo>
                      <a:pt x="397" y="142"/>
                    </a:lnTo>
                    <a:lnTo>
                      <a:pt x="369" y="85"/>
                    </a:lnTo>
                    <a:lnTo>
                      <a:pt x="255" y="85"/>
                    </a:lnTo>
                    <a:lnTo>
                      <a:pt x="142" y="0"/>
                    </a:lnTo>
                    <a:lnTo>
                      <a:pt x="85" y="28"/>
                    </a:lnTo>
                    <a:lnTo>
                      <a:pt x="29" y="28"/>
                    </a:lnTo>
                    <a:lnTo>
                      <a:pt x="0" y="57"/>
                    </a:lnTo>
                    <a:lnTo>
                      <a:pt x="170" y="142"/>
                    </a:lnTo>
                    <a:lnTo>
                      <a:pt x="199" y="114"/>
                    </a:lnTo>
                    <a:lnTo>
                      <a:pt x="284" y="142"/>
                    </a:lnTo>
                    <a:lnTo>
                      <a:pt x="255" y="227"/>
                    </a:lnTo>
                    <a:lnTo>
                      <a:pt x="340" y="255"/>
                    </a:lnTo>
                    <a:lnTo>
                      <a:pt x="312" y="340"/>
                    </a:lnTo>
                    <a:lnTo>
                      <a:pt x="340" y="397"/>
                    </a:lnTo>
                    <a:lnTo>
                      <a:pt x="369" y="340"/>
                    </a:lnTo>
                    <a:lnTo>
                      <a:pt x="397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59" name="Freeform 719"/>
              <p:cNvSpPr>
                <a:spLocks/>
              </p:cNvSpPr>
              <p:nvPr/>
            </p:nvSpPr>
            <p:spPr bwMode="auto">
              <a:xfrm>
                <a:off x="3720" y="3279"/>
                <a:ext cx="510" cy="369"/>
              </a:xfrm>
              <a:custGeom>
                <a:avLst/>
                <a:gdLst>
                  <a:gd name="T0" fmla="*/ 482 w 510"/>
                  <a:gd name="T1" fmla="*/ 340 h 369"/>
                  <a:gd name="T2" fmla="*/ 510 w 510"/>
                  <a:gd name="T3" fmla="*/ 255 h 369"/>
                  <a:gd name="T4" fmla="*/ 425 w 510"/>
                  <a:gd name="T5" fmla="*/ 227 h 369"/>
                  <a:gd name="T6" fmla="*/ 454 w 510"/>
                  <a:gd name="T7" fmla="*/ 142 h 369"/>
                  <a:gd name="T8" fmla="*/ 369 w 510"/>
                  <a:gd name="T9" fmla="*/ 114 h 369"/>
                  <a:gd name="T10" fmla="*/ 340 w 510"/>
                  <a:gd name="T11" fmla="*/ 142 h 369"/>
                  <a:gd name="T12" fmla="*/ 170 w 510"/>
                  <a:gd name="T13" fmla="*/ 57 h 369"/>
                  <a:gd name="T14" fmla="*/ 114 w 510"/>
                  <a:gd name="T15" fmla="*/ 57 h 369"/>
                  <a:gd name="T16" fmla="*/ 57 w 510"/>
                  <a:gd name="T17" fmla="*/ 0 h 369"/>
                  <a:gd name="T18" fmla="*/ 29 w 510"/>
                  <a:gd name="T19" fmla="*/ 0 h 369"/>
                  <a:gd name="T20" fmla="*/ 0 w 510"/>
                  <a:gd name="T21" fmla="*/ 28 h 369"/>
                  <a:gd name="T22" fmla="*/ 85 w 510"/>
                  <a:gd name="T23" fmla="*/ 142 h 369"/>
                  <a:gd name="T24" fmla="*/ 227 w 510"/>
                  <a:gd name="T25" fmla="*/ 199 h 369"/>
                  <a:gd name="T26" fmla="*/ 284 w 510"/>
                  <a:gd name="T27" fmla="*/ 255 h 369"/>
                  <a:gd name="T28" fmla="*/ 312 w 510"/>
                  <a:gd name="T29" fmla="*/ 369 h 369"/>
                  <a:gd name="T30" fmla="*/ 369 w 510"/>
                  <a:gd name="T31" fmla="*/ 340 h 369"/>
                  <a:gd name="T32" fmla="*/ 397 w 510"/>
                  <a:gd name="T33" fmla="*/ 284 h 369"/>
                  <a:gd name="T34" fmla="*/ 425 w 510"/>
                  <a:gd name="T35" fmla="*/ 284 h 369"/>
                  <a:gd name="T36" fmla="*/ 482 w 510"/>
                  <a:gd name="T37" fmla="*/ 34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0" h="369">
                    <a:moveTo>
                      <a:pt x="482" y="340"/>
                    </a:moveTo>
                    <a:lnTo>
                      <a:pt x="510" y="255"/>
                    </a:lnTo>
                    <a:lnTo>
                      <a:pt x="425" y="227"/>
                    </a:lnTo>
                    <a:lnTo>
                      <a:pt x="454" y="142"/>
                    </a:lnTo>
                    <a:lnTo>
                      <a:pt x="369" y="114"/>
                    </a:lnTo>
                    <a:lnTo>
                      <a:pt x="340" y="142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57" y="0"/>
                    </a:lnTo>
                    <a:lnTo>
                      <a:pt x="29" y="0"/>
                    </a:lnTo>
                    <a:lnTo>
                      <a:pt x="0" y="28"/>
                    </a:lnTo>
                    <a:lnTo>
                      <a:pt x="85" y="142"/>
                    </a:lnTo>
                    <a:lnTo>
                      <a:pt x="227" y="199"/>
                    </a:lnTo>
                    <a:lnTo>
                      <a:pt x="284" y="255"/>
                    </a:lnTo>
                    <a:lnTo>
                      <a:pt x="312" y="369"/>
                    </a:lnTo>
                    <a:lnTo>
                      <a:pt x="369" y="340"/>
                    </a:lnTo>
                    <a:lnTo>
                      <a:pt x="397" y="284"/>
                    </a:lnTo>
                    <a:lnTo>
                      <a:pt x="425" y="284"/>
                    </a:lnTo>
                    <a:lnTo>
                      <a:pt x="482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0" name="Freeform 720"/>
              <p:cNvSpPr>
                <a:spLocks/>
              </p:cNvSpPr>
              <p:nvPr/>
            </p:nvSpPr>
            <p:spPr bwMode="auto">
              <a:xfrm>
                <a:off x="4542" y="4101"/>
                <a:ext cx="397" cy="284"/>
              </a:xfrm>
              <a:custGeom>
                <a:avLst/>
                <a:gdLst>
                  <a:gd name="T0" fmla="*/ 29 w 397"/>
                  <a:gd name="T1" fmla="*/ 0 h 284"/>
                  <a:gd name="T2" fmla="*/ 85 w 397"/>
                  <a:gd name="T3" fmla="*/ 29 h 284"/>
                  <a:gd name="T4" fmla="*/ 114 w 397"/>
                  <a:gd name="T5" fmla="*/ 29 h 284"/>
                  <a:gd name="T6" fmla="*/ 142 w 397"/>
                  <a:gd name="T7" fmla="*/ 57 h 284"/>
                  <a:gd name="T8" fmla="*/ 255 w 397"/>
                  <a:gd name="T9" fmla="*/ 85 h 284"/>
                  <a:gd name="T10" fmla="*/ 312 w 397"/>
                  <a:gd name="T11" fmla="*/ 114 h 284"/>
                  <a:gd name="T12" fmla="*/ 397 w 397"/>
                  <a:gd name="T13" fmla="*/ 284 h 284"/>
                  <a:gd name="T14" fmla="*/ 199 w 397"/>
                  <a:gd name="T15" fmla="*/ 227 h 284"/>
                  <a:gd name="T16" fmla="*/ 85 w 397"/>
                  <a:gd name="T17" fmla="*/ 199 h 284"/>
                  <a:gd name="T18" fmla="*/ 57 w 397"/>
                  <a:gd name="T19" fmla="*/ 170 h 284"/>
                  <a:gd name="T20" fmla="*/ 85 w 397"/>
                  <a:gd name="T21" fmla="*/ 142 h 284"/>
                  <a:gd name="T22" fmla="*/ 0 w 397"/>
                  <a:gd name="T23" fmla="*/ 57 h 284"/>
                  <a:gd name="T24" fmla="*/ 29 w 397"/>
                  <a:gd name="T25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284">
                    <a:moveTo>
                      <a:pt x="29" y="0"/>
                    </a:moveTo>
                    <a:lnTo>
                      <a:pt x="85" y="29"/>
                    </a:lnTo>
                    <a:lnTo>
                      <a:pt x="114" y="29"/>
                    </a:lnTo>
                    <a:lnTo>
                      <a:pt x="142" y="57"/>
                    </a:lnTo>
                    <a:lnTo>
                      <a:pt x="255" y="85"/>
                    </a:lnTo>
                    <a:lnTo>
                      <a:pt x="312" y="114"/>
                    </a:lnTo>
                    <a:lnTo>
                      <a:pt x="397" y="284"/>
                    </a:lnTo>
                    <a:lnTo>
                      <a:pt x="199" y="227"/>
                    </a:lnTo>
                    <a:lnTo>
                      <a:pt x="85" y="199"/>
                    </a:lnTo>
                    <a:lnTo>
                      <a:pt x="57" y="170"/>
                    </a:lnTo>
                    <a:lnTo>
                      <a:pt x="85" y="142"/>
                    </a:lnTo>
                    <a:lnTo>
                      <a:pt x="0" y="57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1" name="Freeform 721"/>
              <p:cNvSpPr>
                <a:spLocks/>
              </p:cNvSpPr>
              <p:nvPr/>
            </p:nvSpPr>
            <p:spPr bwMode="auto">
              <a:xfrm>
                <a:off x="4712" y="3648"/>
                <a:ext cx="709" cy="879"/>
              </a:xfrm>
              <a:custGeom>
                <a:avLst/>
                <a:gdLst>
                  <a:gd name="T0" fmla="*/ 227 w 709"/>
                  <a:gd name="T1" fmla="*/ 737 h 879"/>
                  <a:gd name="T2" fmla="*/ 142 w 709"/>
                  <a:gd name="T3" fmla="*/ 567 h 879"/>
                  <a:gd name="T4" fmla="*/ 85 w 709"/>
                  <a:gd name="T5" fmla="*/ 538 h 879"/>
                  <a:gd name="T6" fmla="*/ 57 w 709"/>
                  <a:gd name="T7" fmla="*/ 482 h 879"/>
                  <a:gd name="T8" fmla="*/ 57 w 709"/>
                  <a:gd name="T9" fmla="*/ 425 h 879"/>
                  <a:gd name="T10" fmla="*/ 0 w 709"/>
                  <a:gd name="T11" fmla="*/ 425 h 879"/>
                  <a:gd name="T12" fmla="*/ 0 w 709"/>
                  <a:gd name="T13" fmla="*/ 397 h 879"/>
                  <a:gd name="T14" fmla="*/ 85 w 709"/>
                  <a:gd name="T15" fmla="*/ 397 h 879"/>
                  <a:gd name="T16" fmla="*/ 114 w 709"/>
                  <a:gd name="T17" fmla="*/ 340 h 879"/>
                  <a:gd name="T18" fmla="*/ 199 w 709"/>
                  <a:gd name="T19" fmla="*/ 397 h 879"/>
                  <a:gd name="T20" fmla="*/ 199 w 709"/>
                  <a:gd name="T21" fmla="*/ 340 h 879"/>
                  <a:gd name="T22" fmla="*/ 284 w 709"/>
                  <a:gd name="T23" fmla="*/ 255 h 879"/>
                  <a:gd name="T24" fmla="*/ 284 w 709"/>
                  <a:gd name="T25" fmla="*/ 198 h 879"/>
                  <a:gd name="T26" fmla="*/ 341 w 709"/>
                  <a:gd name="T27" fmla="*/ 170 h 879"/>
                  <a:gd name="T28" fmla="*/ 397 w 709"/>
                  <a:gd name="T29" fmla="*/ 56 h 879"/>
                  <a:gd name="T30" fmla="*/ 454 w 709"/>
                  <a:gd name="T31" fmla="*/ 28 h 879"/>
                  <a:gd name="T32" fmla="*/ 482 w 709"/>
                  <a:gd name="T33" fmla="*/ 28 h 879"/>
                  <a:gd name="T34" fmla="*/ 482 w 709"/>
                  <a:gd name="T35" fmla="*/ 56 h 879"/>
                  <a:gd name="T36" fmla="*/ 511 w 709"/>
                  <a:gd name="T37" fmla="*/ 56 h 879"/>
                  <a:gd name="T38" fmla="*/ 539 w 709"/>
                  <a:gd name="T39" fmla="*/ 0 h 879"/>
                  <a:gd name="T40" fmla="*/ 567 w 709"/>
                  <a:gd name="T41" fmla="*/ 0 h 879"/>
                  <a:gd name="T42" fmla="*/ 567 w 709"/>
                  <a:gd name="T43" fmla="*/ 56 h 879"/>
                  <a:gd name="T44" fmla="*/ 624 w 709"/>
                  <a:gd name="T45" fmla="*/ 85 h 879"/>
                  <a:gd name="T46" fmla="*/ 624 w 709"/>
                  <a:gd name="T47" fmla="*/ 170 h 879"/>
                  <a:gd name="T48" fmla="*/ 652 w 709"/>
                  <a:gd name="T49" fmla="*/ 226 h 879"/>
                  <a:gd name="T50" fmla="*/ 624 w 709"/>
                  <a:gd name="T51" fmla="*/ 312 h 879"/>
                  <a:gd name="T52" fmla="*/ 596 w 709"/>
                  <a:gd name="T53" fmla="*/ 340 h 879"/>
                  <a:gd name="T54" fmla="*/ 596 w 709"/>
                  <a:gd name="T55" fmla="*/ 397 h 879"/>
                  <a:gd name="T56" fmla="*/ 652 w 709"/>
                  <a:gd name="T57" fmla="*/ 453 h 879"/>
                  <a:gd name="T58" fmla="*/ 624 w 709"/>
                  <a:gd name="T59" fmla="*/ 567 h 879"/>
                  <a:gd name="T60" fmla="*/ 596 w 709"/>
                  <a:gd name="T61" fmla="*/ 567 h 879"/>
                  <a:gd name="T62" fmla="*/ 596 w 709"/>
                  <a:gd name="T63" fmla="*/ 623 h 879"/>
                  <a:gd name="T64" fmla="*/ 652 w 709"/>
                  <a:gd name="T65" fmla="*/ 652 h 879"/>
                  <a:gd name="T66" fmla="*/ 652 w 709"/>
                  <a:gd name="T67" fmla="*/ 708 h 879"/>
                  <a:gd name="T68" fmla="*/ 624 w 709"/>
                  <a:gd name="T69" fmla="*/ 793 h 879"/>
                  <a:gd name="T70" fmla="*/ 652 w 709"/>
                  <a:gd name="T71" fmla="*/ 793 h 879"/>
                  <a:gd name="T72" fmla="*/ 709 w 709"/>
                  <a:gd name="T73" fmla="*/ 822 h 879"/>
                  <a:gd name="T74" fmla="*/ 681 w 709"/>
                  <a:gd name="T75" fmla="*/ 850 h 879"/>
                  <a:gd name="T76" fmla="*/ 624 w 709"/>
                  <a:gd name="T77" fmla="*/ 850 h 879"/>
                  <a:gd name="T78" fmla="*/ 624 w 709"/>
                  <a:gd name="T79" fmla="*/ 879 h 879"/>
                  <a:gd name="T80" fmla="*/ 511 w 709"/>
                  <a:gd name="T81" fmla="*/ 879 h 879"/>
                  <a:gd name="T82" fmla="*/ 482 w 709"/>
                  <a:gd name="T83" fmla="*/ 850 h 879"/>
                  <a:gd name="T84" fmla="*/ 369 w 709"/>
                  <a:gd name="T85" fmla="*/ 822 h 879"/>
                  <a:gd name="T86" fmla="*/ 341 w 709"/>
                  <a:gd name="T87" fmla="*/ 765 h 879"/>
                  <a:gd name="T88" fmla="*/ 227 w 709"/>
                  <a:gd name="T89" fmla="*/ 737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9" h="879">
                    <a:moveTo>
                      <a:pt x="227" y="737"/>
                    </a:moveTo>
                    <a:lnTo>
                      <a:pt x="142" y="567"/>
                    </a:lnTo>
                    <a:lnTo>
                      <a:pt x="85" y="538"/>
                    </a:lnTo>
                    <a:lnTo>
                      <a:pt x="57" y="482"/>
                    </a:lnTo>
                    <a:lnTo>
                      <a:pt x="57" y="425"/>
                    </a:lnTo>
                    <a:lnTo>
                      <a:pt x="0" y="425"/>
                    </a:lnTo>
                    <a:lnTo>
                      <a:pt x="0" y="397"/>
                    </a:lnTo>
                    <a:lnTo>
                      <a:pt x="85" y="397"/>
                    </a:lnTo>
                    <a:lnTo>
                      <a:pt x="114" y="340"/>
                    </a:lnTo>
                    <a:lnTo>
                      <a:pt x="199" y="397"/>
                    </a:lnTo>
                    <a:lnTo>
                      <a:pt x="199" y="340"/>
                    </a:lnTo>
                    <a:lnTo>
                      <a:pt x="284" y="255"/>
                    </a:lnTo>
                    <a:lnTo>
                      <a:pt x="284" y="198"/>
                    </a:lnTo>
                    <a:lnTo>
                      <a:pt x="341" y="170"/>
                    </a:lnTo>
                    <a:lnTo>
                      <a:pt x="397" y="56"/>
                    </a:lnTo>
                    <a:lnTo>
                      <a:pt x="454" y="28"/>
                    </a:lnTo>
                    <a:lnTo>
                      <a:pt x="482" y="28"/>
                    </a:lnTo>
                    <a:lnTo>
                      <a:pt x="482" y="56"/>
                    </a:lnTo>
                    <a:lnTo>
                      <a:pt x="511" y="56"/>
                    </a:lnTo>
                    <a:lnTo>
                      <a:pt x="539" y="0"/>
                    </a:lnTo>
                    <a:lnTo>
                      <a:pt x="567" y="0"/>
                    </a:lnTo>
                    <a:lnTo>
                      <a:pt x="567" y="56"/>
                    </a:lnTo>
                    <a:lnTo>
                      <a:pt x="624" y="85"/>
                    </a:lnTo>
                    <a:lnTo>
                      <a:pt x="624" y="170"/>
                    </a:lnTo>
                    <a:lnTo>
                      <a:pt x="652" y="226"/>
                    </a:lnTo>
                    <a:lnTo>
                      <a:pt x="624" y="312"/>
                    </a:lnTo>
                    <a:lnTo>
                      <a:pt x="596" y="340"/>
                    </a:lnTo>
                    <a:lnTo>
                      <a:pt x="596" y="397"/>
                    </a:lnTo>
                    <a:lnTo>
                      <a:pt x="652" y="453"/>
                    </a:lnTo>
                    <a:lnTo>
                      <a:pt x="624" y="567"/>
                    </a:lnTo>
                    <a:lnTo>
                      <a:pt x="596" y="567"/>
                    </a:lnTo>
                    <a:lnTo>
                      <a:pt x="596" y="623"/>
                    </a:lnTo>
                    <a:lnTo>
                      <a:pt x="652" y="652"/>
                    </a:lnTo>
                    <a:lnTo>
                      <a:pt x="652" y="708"/>
                    </a:lnTo>
                    <a:lnTo>
                      <a:pt x="624" y="793"/>
                    </a:lnTo>
                    <a:lnTo>
                      <a:pt x="652" y="793"/>
                    </a:lnTo>
                    <a:lnTo>
                      <a:pt x="709" y="822"/>
                    </a:lnTo>
                    <a:lnTo>
                      <a:pt x="681" y="850"/>
                    </a:lnTo>
                    <a:lnTo>
                      <a:pt x="624" y="850"/>
                    </a:lnTo>
                    <a:lnTo>
                      <a:pt x="624" y="879"/>
                    </a:lnTo>
                    <a:lnTo>
                      <a:pt x="511" y="879"/>
                    </a:lnTo>
                    <a:lnTo>
                      <a:pt x="482" y="850"/>
                    </a:lnTo>
                    <a:lnTo>
                      <a:pt x="369" y="822"/>
                    </a:lnTo>
                    <a:lnTo>
                      <a:pt x="341" y="765"/>
                    </a:lnTo>
                    <a:lnTo>
                      <a:pt x="227" y="73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2" name="Freeform 722"/>
              <p:cNvSpPr>
                <a:spLocks/>
              </p:cNvSpPr>
              <p:nvPr/>
            </p:nvSpPr>
            <p:spPr bwMode="auto">
              <a:xfrm>
                <a:off x="5308" y="3789"/>
                <a:ext cx="822" cy="794"/>
              </a:xfrm>
              <a:custGeom>
                <a:avLst/>
                <a:gdLst>
                  <a:gd name="T0" fmla="*/ 85 w 822"/>
                  <a:gd name="T1" fmla="*/ 709 h 794"/>
                  <a:gd name="T2" fmla="*/ 113 w 822"/>
                  <a:gd name="T3" fmla="*/ 681 h 794"/>
                  <a:gd name="T4" fmla="*/ 56 w 822"/>
                  <a:gd name="T5" fmla="*/ 652 h 794"/>
                  <a:gd name="T6" fmla="*/ 28 w 822"/>
                  <a:gd name="T7" fmla="*/ 652 h 794"/>
                  <a:gd name="T8" fmla="*/ 56 w 822"/>
                  <a:gd name="T9" fmla="*/ 567 h 794"/>
                  <a:gd name="T10" fmla="*/ 56 w 822"/>
                  <a:gd name="T11" fmla="*/ 511 h 794"/>
                  <a:gd name="T12" fmla="*/ 0 w 822"/>
                  <a:gd name="T13" fmla="*/ 482 h 794"/>
                  <a:gd name="T14" fmla="*/ 0 w 822"/>
                  <a:gd name="T15" fmla="*/ 426 h 794"/>
                  <a:gd name="T16" fmla="*/ 28 w 822"/>
                  <a:gd name="T17" fmla="*/ 426 h 794"/>
                  <a:gd name="T18" fmla="*/ 56 w 822"/>
                  <a:gd name="T19" fmla="*/ 312 h 794"/>
                  <a:gd name="T20" fmla="*/ 0 w 822"/>
                  <a:gd name="T21" fmla="*/ 256 h 794"/>
                  <a:gd name="T22" fmla="*/ 0 w 822"/>
                  <a:gd name="T23" fmla="*/ 199 h 794"/>
                  <a:gd name="T24" fmla="*/ 28 w 822"/>
                  <a:gd name="T25" fmla="*/ 171 h 794"/>
                  <a:gd name="T26" fmla="*/ 56 w 822"/>
                  <a:gd name="T27" fmla="*/ 85 h 794"/>
                  <a:gd name="T28" fmla="*/ 85 w 822"/>
                  <a:gd name="T29" fmla="*/ 85 h 794"/>
                  <a:gd name="T30" fmla="*/ 113 w 822"/>
                  <a:gd name="T31" fmla="*/ 57 h 794"/>
                  <a:gd name="T32" fmla="*/ 170 w 822"/>
                  <a:gd name="T33" fmla="*/ 57 h 794"/>
                  <a:gd name="T34" fmla="*/ 227 w 822"/>
                  <a:gd name="T35" fmla="*/ 0 h 794"/>
                  <a:gd name="T36" fmla="*/ 283 w 822"/>
                  <a:gd name="T37" fmla="*/ 29 h 794"/>
                  <a:gd name="T38" fmla="*/ 340 w 822"/>
                  <a:gd name="T39" fmla="*/ 114 h 794"/>
                  <a:gd name="T40" fmla="*/ 397 w 822"/>
                  <a:gd name="T41" fmla="*/ 142 h 794"/>
                  <a:gd name="T42" fmla="*/ 425 w 822"/>
                  <a:gd name="T43" fmla="*/ 85 h 794"/>
                  <a:gd name="T44" fmla="*/ 482 w 822"/>
                  <a:gd name="T45" fmla="*/ 85 h 794"/>
                  <a:gd name="T46" fmla="*/ 567 w 822"/>
                  <a:gd name="T47" fmla="*/ 142 h 794"/>
                  <a:gd name="T48" fmla="*/ 708 w 822"/>
                  <a:gd name="T49" fmla="*/ 284 h 794"/>
                  <a:gd name="T50" fmla="*/ 652 w 822"/>
                  <a:gd name="T51" fmla="*/ 312 h 794"/>
                  <a:gd name="T52" fmla="*/ 680 w 822"/>
                  <a:gd name="T53" fmla="*/ 369 h 794"/>
                  <a:gd name="T54" fmla="*/ 737 w 822"/>
                  <a:gd name="T55" fmla="*/ 397 h 794"/>
                  <a:gd name="T56" fmla="*/ 737 w 822"/>
                  <a:gd name="T57" fmla="*/ 454 h 794"/>
                  <a:gd name="T58" fmla="*/ 822 w 822"/>
                  <a:gd name="T59" fmla="*/ 482 h 794"/>
                  <a:gd name="T60" fmla="*/ 737 w 822"/>
                  <a:gd name="T61" fmla="*/ 511 h 794"/>
                  <a:gd name="T62" fmla="*/ 737 w 822"/>
                  <a:gd name="T63" fmla="*/ 596 h 794"/>
                  <a:gd name="T64" fmla="*/ 680 w 822"/>
                  <a:gd name="T65" fmla="*/ 596 h 794"/>
                  <a:gd name="T66" fmla="*/ 623 w 822"/>
                  <a:gd name="T67" fmla="*/ 567 h 794"/>
                  <a:gd name="T68" fmla="*/ 595 w 822"/>
                  <a:gd name="T69" fmla="*/ 624 h 794"/>
                  <a:gd name="T70" fmla="*/ 538 w 822"/>
                  <a:gd name="T71" fmla="*/ 596 h 794"/>
                  <a:gd name="T72" fmla="*/ 510 w 822"/>
                  <a:gd name="T73" fmla="*/ 681 h 794"/>
                  <a:gd name="T74" fmla="*/ 538 w 822"/>
                  <a:gd name="T75" fmla="*/ 738 h 794"/>
                  <a:gd name="T76" fmla="*/ 538 w 822"/>
                  <a:gd name="T77" fmla="*/ 794 h 794"/>
                  <a:gd name="T78" fmla="*/ 482 w 822"/>
                  <a:gd name="T79" fmla="*/ 738 h 794"/>
                  <a:gd name="T80" fmla="*/ 425 w 822"/>
                  <a:gd name="T81" fmla="*/ 681 h 794"/>
                  <a:gd name="T82" fmla="*/ 283 w 822"/>
                  <a:gd name="T83" fmla="*/ 766 h 794"/>
                  <a:gd name="T84" fmla="*/ 170 w 822"/>
                  <a:gd name="T85" fmla="*/ 766 h 794"/>
                  <a:gd name="T86" fmla="*/ 85 w 822"/>
                  <a:gd name="T87" fmla="*/ 709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22" h="794">
                    <a:moveTo>
                      <a:pt x="85" y="709"/>
                    </a:moveTo>
                    <a:lnTo>
                      <a:pt x="113" y="681"/>
                    </a:lnTo>
                    <a:lnTo>
                      <a:pt x="56" y="652"/>
                    </a:lnTo>
                    <a:lnTo>
                      <a:pt x="28" y="652"/>
                    </a:lnTo>
                    <a:lnTo>
                      <a:pt x="56" y="567"/>
                    </a:lnTo>
                    <a:lnTo>
                      <a:pt x="56" y="511"/>
                    </a:lnTo>
                    <a:lnTo>
                      <a:pt x="0" y="482"/>
                    </a:lnTo>
                    <a:lnTo>
                      <a:pt x="0" y="426"/>
                    </a:lnTo>
                    <a:lnTo>
                      <a:pt x="28" y="426"/>
                    </a:lnTo>
                    <a:lnTo>
                      <a:pt x="56" y="312"/>
                    </a:lnTo>
                    <a:lnTo>
                      <a:pt x="0" y="256"/>
                    </a:lnTo>
                    <a:lnTo>
                      <a:pt x="0" y="199"/>
                    </a:lnTo>
                    <a:lnTo>
                      <a:pt x="28" y="171"/>
                    </a:lnTo>
                    <a:lnTo>
                      <a:pt x="56" y="85"/>
                    </a:lnTo>
                    <a:lnTo>
                      <a:pt x="85" y="85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227" y="0"/>
                    </a:lnTo>
                    <a:lnTo>
                      <a:pt x="283" y="29"/>
                    </a:lnTo>
                    <a:lnTo>
                      <a:pt x="340" y="114"/>
                    </a:lnTo>
                    <a:lnTo>
                      <a:pt x="397" y="142"/>
                    </a:lnTo>
                    <a:lnTo>
                      <a:pt x="425" y="85"/>
                    </a:lnTo>
                    <a:lnTo>
                      <a:pt x="482" y="85"/>
                    </a:lnTo>
                    <a:lnTo>
                      <a:pt x="567" y="142"/>
                    </a:lnTo>
                    <a:lnTo>
                      <a:pt x="708" y="284"/>
                    </a:lnTo>
                    <a:lnTo>
                      <a:pt x="652" y="312"/>
                    </a:lnTo>
                    <a:lnTo>
                      <a:pt x="680" y="369"/>
                    </a:lnTo>
                    <a:lnTo>
                      <a:pt x="737" y="397"/>
                    </a:lnTo>
                    <a:lnTo>
                      <a:pt x="737" y="454"/>
                    </a:lnTo>
                    <a:lnTo>
                      <a:pt x="822" y="482"/>
                    </a:lnTo>
                    <a:lnTo>
                      <a:pt x="737" y="511"/>
                    </a:lnTo>
                    <a:lnTo>
                      <a:pt x="737" y="596"/>
                    </a:lnTo>
                    <a:lnTo>
                      <a:pt x="680" y="596"/>
                    </a:lnTo>
                    <a:lnTo>
                      <a:pt x="623" y="567"/>
                    </a:lnTo>
                    <a:lnTo>
                      <a:pt x="595" y="624"/>
                    </a:lnTo>
                    <a:lnTo>
                      <a:pt x="538" y="596"/>
                    </a:lnTo>
                    <a:lnTo>
                      <a:pt x="510" y="681"/>
                    </a:lnTo>
                    <a:lnTo>
                      <a:pt x="538" y="738"/>
                    </a:lnTo>
                    <a:lnTo>
                      <a:pt x="538" y="794"/>
                    </a:lnTo>
                    <a:lnTo>
                      <a:pt x="482" y="738"/>
                    </a:lnTo>
                    <a:lnTo>
                      <a:pt x="425" y="681"/>
                    </a:lnTo>
                    <a:lnTo>
                      <a:pt x="283" y="766"/>
                    </a:lnTo>
                    <a:lnTo>
                      <a:pt x="170" y="766"/>
                    </a:lnTo>
                    <a:lnTo>
                      <a:pt x="85" y="70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3" name="Freeform 723"/>
              <p:cNvSpPr>
                <a:spLocks/>
              </p:cNvSpPr>
              <p:nvPr/>
            </p:nvSpPr>
            <p:spPr bwMode="auto">
              <a:xfrm>
                <a:off x="5818" y="4356"/>
                <a:ext cx="255" cy="312"/>
              </a:xfrm>
              <a:custGeom>
                <a:avLst/>
                <a:gdLst>
                  <a:gd name="T0" fmla="*/ 227 w 255"/>
                  <a:gd name="T1" fmla="*/ 29 h 312"/>
                  <a:gd name="T2" fmla="*/ 170 w 255"/>
                  <a:gd name="T3" fmla="*/ 29 h 312"/>
                  <a:gd name="T4" fmla="*/ 113 w 255"/>
                  <a:gd name="T5" fmla="*/ 0 h 312"/>
                  <a:gd name="T6" fmla="*/ 85 w 255"/>
                  <a:gd name="T7" fmla="*/ 57 h 312"/>
                  <a:gd name="T8" fmla="*/ 28 w 255"/>
                  <a:gd name="T9" fmla="*/ 29 h 312"/>
                  <a:gd name="T10" fmla="*/ 0 w 255"/>
                  <a:gd name="T11" fmla="*/ 114 h 312"/>
                  <a:gd name="T12" fmla="*/ 28 w 255"/>
                  <a:gd name="T13" fmla="*/ 171 h 312"/>
                  <a:gd name="T14" fmla="*/ 28 w 255"/>
                  <a:gd name="T15" fmla="*/ 227 h 312"/>
                  <a:gd name="T16" fmla="*/ 142 w 255"/>
                  <a:gd name="T17" fmla="*/ 312 h 312"/>
                  <a:gd name="T18" fmla="*/ 170 w 255"/>
                  <a:gd name="T19" fmla="*/ 256 h 312"/>
                  <a:gd name="T20" fmla="*/ 142 w 255"/>
                  <a:gd name="T21" fmla="*/ 227 h 312"/>
                  <a:gd name="T22" fmla="*/ 198 w 255"/>
                  <a:gd name="T23" fmla="*/ 199 h 312"/>
                  <a:gd name="T24" fmla="*/ 198 w 255"/>
                  <a:gd name="T25" fmla="*/ 171 h 312"/>
                  <a:gd name="T26" fmla="*/ 255 w 255"/>
                  <a:gd name="T27" fmla="*/ 57 h 312"/>
                  <a:gd name="T28" fmla="*/ 227 w 255"/>
                  <a:gd name="T29" fmla="*/ 2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5" h="312">
                    <a:moveTo>
                      <a:pt x="227" y="29"/>
                    </a:moveTo>
                    <a:lnTo>
                      <a:pt x="170" y="29"/>
                    </a:lnTo>
                    <a:lnTo>
                      <a:pt x="113" y="0"/>
                    </a:lnTo>
                    <a:lnTo>
                      <a:pt x="85" y="57"/>
                    </a:lnTo>
                    <a:lnTo>
                      <a:pt x="28" y="29"/>
                    </a:lnTo>
                    <a:lnTo>
                      <a:pt x="0" y="114"/>
                    </a:lnTo>
                    <a:lnTo>
                      <a:pt x="28" y="171"/>
                    </a:lnTo>
                    <a:lnTo>
                      <a:pt x="28" y="227"/>
                    </a:lnTo>
                    <a:lnTo>
                      <a:pt x="142" y="312"/>
                    </a:lnTo>
                    <a:lnTo>
                      <a:pt x="170" y="256"/>
                    </a:lnTo>
                    <a:lnTo>
                      <a:pt x="142" y="227"/>
                    </a:lnTo>
                    <a:lnTo>
                      <a:pt x="198" y="199"/>
                    </a:lnTo>
                    <a:lnTo>
                      <a:pt x="198" y="171"/>
                    </a:lnTo>
                    <a:lnTo>
                      <a:pt x="255" y="57"/>
                    </a:lnTo>
                    <a:lnTo>
                      <a:pt x="227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4" name="Freeform 724"/>
              <p:cNvSpPr>
                <a:spLocks/>
              </p:cNvSpPr>
              <p:nvPr/>
            </p:nvSpPr>
            <p:spPr bwMode="auto">
              <a:xfrm>
                <a:off x="5960" y="4527"/>
                <a:ext cx="340" cy="283"/>
              </a:xfrm>
              <a:custGeom>
                <a:avLst/>
                <a:gdLst>
                  <a:gd name="T0" fmla="*/ 56 w 340"/>
                  <a:gd name="T1" fmla="*/ 0 h 283"/>
                  <a:gd name="T2" fmla="*/ 56 w 340"/>
                  <a:gd name="T3" fmla="*/ 28 h 283"/>
                  <a:gd name="T4" fmla="*/ 0 w 340"/>
                  <a:gd name="T5" fmla="*/ 56 h 283"/>
                  <a:gd name="T6" fmla="*/ 28 w 340"/>
                  <a:gd name="T7" fmla="*/ 85 h 283"/>
                  <a:gd name="T8" fmla="*/ 0 w 340"/>
                  <a:gd name="T9" fmla="*/ 141 h 283"/>
                  <a:gd name="T10" fmla="*/ 198 w 340"/>
                  <a:gd name="T11" fmla="*/ 283 h 283"/>
                  <a:gd name="T12" fmla="*/ 340 w 340"/>
                  <a:gd name="T13" fmla="*/ 283 h 283"/>
                  <a:gd name="T14" fmla="*/ 312 w 340"/>
                  <a:gd name="T15" fmla="*/ 170 h 283"/>
                  <a:gd name="T16" fmla="*/ 198 w 340"/>
                  <a:gd name="T17" fmla="*/ 141 h 283"/>
                  <a:gd name="T18" fmla="*/ 227 w 340"/>
                  <a:gd name="T19" fmla="*/ 113 h 283"/>
                  <a:gd name="T20" fmla="*/ 198 w 340"/>
                  <a:gd name="T21" fmla="*/ 85 h 283"/>
                  <a:gd name="T22" fmla="*/ 198 w 340"/>
                  <a:gd name="T23" fmla="*/ 56 h 283"/>
                  <a:gd name="T24" fmla="*/ 170 w 340"/>
                  <a:gd name="T25" fmla="*/ 56 h 283"/>
                  <a:gd name="T26" fmla="*/ 142 w 340"/>
                  <a:gd name="T27" fmla="*/ 85 h 283"/>
                  <a:gd name="T28" fmla="*/ 56 w 340"/>
                  <a:gd name="T29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283">
                    <a:moveTo>
                      <a:pt x="56" y="0"/>
                    </a:moveTo>
                    <a:lnTo>
                      <a:pt x="56" y="28"/>
                    </a:lnTo>
                    <a:lnTo>
                      <a:pt x="0" y="56"/>
                    </a:lnTo>
                    <a:lnTo>
                      <a:pt x="28" y="85"/>
                    </a:lnTo>
                    <a:lnTo>
                      <a:pt x="0" y="141"/>
                    </a:lnTo>
                    <a:lnTo>
                      <a:pt x="198" y="283"/>
                    </a:lnTo>
                    <a:lnTo>
                      <a:pt x="340" y="283"/>
                    </a:lnTo>
                    <a:lnTo>
                      <a:pt x="312" y="170"/>
                    </a:lnTo>
                    <a:lnTo>
                      <a:pt x="198" y="141"/>
                    </a:lnTo>
                    <a:lnTo>
                      <a:pt x="227" y="113"/>
                    </a:lnTo>
                    <a:lnTo>
                      <a:pt x="198" y="85"/>
                    </a:lnTo>
                    <a:lnTo>
                      <a:pt x="198" y="56"/>
                    </a:lnTo>
                    <a:lnTo>
                      <a:pt x="170" y="56"/>
                    </a:lnTo>
                    <a:lnTo>
                      <a:pt x="142" y="85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5" name="Freeform 725"/>
              <p:cNvSpPr>
                <a:spLocks/>
              </p:cNvSpPr>
              <p:nvPr/>
            </p:nvSpPr>
            <p:spPr bwMode="auto">
              <a:xfrm>
                <a:off x="6272" y="4640"/>
                <a:ext cx="453" cy="170"/>
              </a:xfrm>
              <a:custGeom>
                <a:avLst/>
                <a:gdLst>
                  <a:gd name="T0" fmla="*/ 28 w 453"/>
                  <a:gd name="T1" fmla="*/ 170 h 170"/>
                  <a:gd name="T2" fmla="*/ 0 w 453"/>
                  <a:gd name="T3" fmla="*/ 57 h 170"/>
                  <a:gd name="T4" fmla="*/ 85 w 453"/>
                  <a:gd name="T5" fmla="*/ 57 h 170"/>
                  <a:gd name="T6" fmla="*/ 113 w 453"/>
                  <a:gd name="T7" fmla="*/ 0 h 170"/>
                  <a:gd name="T8" fmla="*/ 198 w 453"/>
                  <a:gd name="T9" fmla="*/ 28 h 170"/>
                  <a:gd name="T10" fmla="*/ 255 w 453"/>
                  <a:gd name="T11" fmla="*/ 0 h 170"/>
                  <a:gd name="T12" fmla="*/ 340 w 453"/>
                  <a:gd name="T13" fmla="*/ 28 h 170"/>
                  <a:gd name="T14" fmla="*/ 368 w 453"/>
                  <a:gd name="T15" fmla="*/ 0 h 170"/>
                  <a:gd name="T16" fmla="*/ 425 w 453"/>
                  <a:gd name="T17" fmla="*/ 28 h 170"/>
                  <a:gd name="T18" fmla="*/ 453 w 453"/>
                  <a:gd name="T19" fmla="*/ 28 h 170"/>
                  <a:gd name="T20" fmla="*/ 453 w 453"/>
                  <a:gd name="T21" fmla="*/ 57 h 170"/>
                  <a:gd name="T22" fmla="*/ 170 w 453"/>
                  <a:gd name="T23" fmla="*/ 170 h 170"/>
                  <a:gd name="T24" fmla="*/ 28 w 453"/>
                  <a:gd name="T25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3" h="170">
                    <a:moveTo>
                      <a:pt x="28" y="170"/>
                    </a:moveTo>
                    <a:lnTo>
                      <a:pt x="0" y="57"/>
                    </a:lnTo>
                    <a:lnTo>
                      <a:pt x="85" y="57"/>
                    </a:lnTo>
                    <a:lnTo>
                      <a:pt x="113" y="0"/>
                    </a:lnTo>
                    <a:lnTo>
                      <a:pt x="198" y="28"/>
                    </a:lnTo>
                    <a:lnTo>
                      <a:pt x="255" y="0"/>
                    </a:lnTo>
                    <a:lnTo>
                      <a:pt x="340" y="28"/>
                    </a:lnTo>
                    <a:lnTo>
                      <a:pt x="368" y="0"/>
                    </a:lnTo>
                    <a:lnTo>
                      <a:pt x="425" y="28"/>
                    </a:lnTo>
                    <a:lnTo>
                      <a:pt x="453" y="28"/>
                    </a:lnTo>
                    <a:lnTo>
                      <a:pt x="453" y="57"/>
                    </a:lnTo>
                    <a:lnTo>
                      <a:pt x="170" y="170"/>
                    </a:lnTo>
                    <a:lnTo>
                      <a:pt x="28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6" name="Freeform 726"/>
              <p:cNvSpPr>
                <a:spLocks/>
              </p:cNvSpPr>
              <p:nvPr/>
            </p:nvSpPr>
            <p:spPr bwMode="auto">
              <a:xfrm>
                <a:off x="6016" y="4271"/>
                <a:ext cx="312" cy="369"/>
              </a:xfrm>
              <a:custGeom>
                <a:avLst/>
                <a:gdLst>
                  <a:gd name="T0" fmla="*/ 114 w 312"/>
                  <a:gd name="T1" fmla="*/ 0 h 369"/>
                  <a:gd name="T2" fmla="*/ 29 w 312"/>
                  <a:gd name="T3" fmla="*/ 29 h 369"/>
                  <a:gd name="T4" fmla="*/ 29 w 312"/>
                  <a:gd name="T5" fmla="*/ 114 h 369"/>
                  <a:gd name="T6" fmla="*/ 57 w 312"/>
                  <a:gd name="T7" fmla="*/ 142 h 369"/>
                  <a:gd name="T8" fmla="*/ 0 w 312"/>
                  <a:gd name="T9" fmla="*/ 256 h 369"/>
                  <a:gd name="T10" fmla="*/ 86 w 312"/>
                  <a:gd name="T11" fmla="*/ 341 h 369"/>
                  <a:gd name="T12" fmla="*/ 114 w 312"/>
                  <a:gd name="T13" fmla="*/ 312 h 369"/>
                  <a:gd name="T14" fmla="*/ 142 w 312"/>
                  <a:gd name="T15" fmla="*/ 312 h 369"/>
                  <a:gd name="T16" fmla="*/ 142 w 312"/>
                  <a:gd name="T17" fmla="*/ 341 h 369"/>
                  <a:gd name="T18" fmla="*/ 171 w 312"/>
                  <a:gd name="T19" fmla="*/ 369 h 369"/>
                  <a:gd name="T20" fmla="*/ 199 w 312"/>
                  <a:gd name="T21" fmla="*/ 341 h 369"/>
                  <a:gd name="T22" fmla="*/ 227 w 312"/>
                  <a:gd name="T23" fmla="*/ 369 h 369"/>
                  <a:gd name="T24" fmla="*/ 312 w 312"/>
                  <a:gd name="T25" fmla="*/ 312 h 369"/>
                  <a:gd name="T26" fmla="*/ 284 w 312"/>
                  <a:gd name="T27" fmla="*/ 284 h 369"/>
                  <a:gd name="T28" fmla="*/ 312 w 312"/>
                  <a:gd name="T29" fmla="*/ 256 h 369"/>
                  <a:gd name="T30" fmla="*/ 227 w 312"/>
                  <a:gd name="T31" fmla="*/ 256 h 369"/>
                  <a:gd name="T32" fmla="*/ 284 w 312"/>
                  <a:gd name="T33" fmla="*/ 199 h 369"/>
                  <a:gd name="T34" fmla="*/ 284 w 312"/>
                  <a:gd name="T35" fmla="*/ 142 h 369"/>
                  <a:gd name="T36" fmla="*/ 312 w 312"/>
                  <a:gd name="T37" fmla="*/ 85 h 369"/>
                  <a:gd name="T38" fmla="*/ 171 w 312"/>
                  <a:gd name="T39" fmla="*/ 114 h 369"/>
                  <a:gd name="T40" fmla="*/ 171 w 312"/>
                  <a:gd name="T41" fmla="*/ 85 h 369"/>
                  <a:gd name="T42" fmla="*/ 171 w 312"/>
                  <a:gd name="T43" fmla="*/ 57 h 369"/>
                  <a:gd name="T44" fmla="*/ 114 w 312"/>
                  <a:gd name="T45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2" h="369">
                    <a:moveTo>
                      <a:pt x="114" y="0"/>
                    </a:moveTo>
                    <a:lnTo>
                      <a:pt x="29" y="29"/>
                    </a:lnTo>
                    <a:lnTo>
                      <a:pt x="29" y="114"/>
                    </a:lnTo>
                    <a:lnTo>
                      <a:pt x="57" y="142"/>
                    </a:lnTo>
                    <a:lnTo>
                      <a:pt x="0" y="256"/>
                    </a:lnTo>
                    <a:lnTo>
                      <a:pt x="86" y="341"/>
                    </a:lnTo>
                    <a:lnTo>
                      <a:pt x="114" y="312"/>
                    </a:lnTo>
                    <a:lnTo>
                      <a:pt x="142" y="312"/>
                    </a:lnTo>
                    <a:lnTo>
                      <a:pt x="142" y="341"/>
                    </a:lnTo>
                    <a:lnTo>
                      <a:pt x="171" y="369"/>
                    </a:lnTo>
                    <a:lnTo>
                      <a:pt x="199" y="341"/>
                    </a:lnTo>
                    <a:lnTo>
                      <a:pt x="227" y="369"/>
                    </a:lnTo>
                    <a:lnTo>
                      <a:pt x="312" y="312"/>
                    </a:lnTo>
                    <a:lnTo>
                      <a:pt x="284" y="284"/>
                    </a:lnTo>
                    <a:lnTo>
                      <a:pt x="312" y="256"/>
                    </a:lnTo>
                    <a:lnTo>
                      <a:pt x="227" y="256"/>
                    </a:lnTo>
                    <a:lnTo>
                      <a:pt x="284" y="199"/>
                    </a:lnTo>
                    <a:lnTo>
                      <a:pt x="284" y="142"/>
                    </a:lnTo>
                    <a:lnTo>
                      <a:pt x="312" y="85"/>
                    </a:lnTo>
                    <a:lnTo>
                      <a:pt x="171" y="114"/>
                    </a:lnTo>
                    <a:lnTo>
                      <a:pt x="171" y="85"/>
                    </a:lnTo>
                    <a:lnTo>
                      <a:pt x="171" y="57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7" name="Freeform 727"/>
              <p:cNvSpPr>
                <a:spLocks/>
              </p:cNvSpPr>
              <p:nvPr/>
            </p:nvSpPr>
            <p:spPr bwMode="auto">
              <a:xfrm>
                <a:off x="6158" y="4328"/>
                <a:ext cx="709" cy="369"/>
              </a:xfrm>
              <a:custGeom>
                <a:avLst/>
                <a:gdLst>
                  <a:gd name="T0" fmla="*/ 539 w 709"/>
                  <a:gd name="T1" fmla="*/ 340 h 369"/>
                  <a:gd name="T2" fmla="*/ 539 w 709"/>
                  <a:gd name="T3" fmla="*/ 255 h 369"/>
                  <a:gd name="T4" fmla="*/ 511 w 709"/>
                  <a:gd name="T5" fmla="*/ 227 h 369"/>
                  <a:gd name="T6" fmla="*/ 596 w 709"/>
                  <a:gd name="T7" fmla="*/ 142 h 369"/>
                  <a:gd name="T8" fmla="*/ 624 w 709"/>
                  <a:gd name="T9" fmla="*/ 170 h 369"/>
                  <a:gd name="T10" fmla="*/ 681 w 709"/>
                  <a:gd name="T11" fmla="*/ 170 h 369"/>
                  <a:gd name="T12" fmla="*/ 709 w 709"/>
                  <a:gd name="T13" fmla="*/ 142 h 369"/>
                  <a:gd name="T14" fmla="*/ 596 w 709"/>
                  <a:gd name="T15" fmla="*/ 57 h 369"/>
                  <a:gd name="T16" fmla="*/ 454 w 709"/>
                  <a:gd name="T17" fmla="*/ 85 h 369"/>
                  <a:gd name="T18" fmla="*/ 425 w 709"/>
                  <a:gd name="T19" fmla="*/ 0 h 369"/>
                  <a:gd name="T20" fmla="*/ 369 w 709"/>
                  <a:gd name="T21" fmla="*/ 28 h 369"/>
                  <a:gd name="T22" fmla="*/ 312 w 709"/>
                  <a:gd name="T23" fmla="*/ 0 h 369"/>
                  <a:gd name="T24" fmla="*/ 170 w 709"/>
                  <a:gd name="T25" fmla="*/ 28 h 369"/>
                  <a:gd name="T26" fmla="*/ 142 w 709"/>
                  <a:gd name="T27" fmla="*/ 85 h 369"/>
                  <a:gd name="T28" fmla="*/ 142 w 709"/>
                  <a:gd name="T29" fmla="*/ 142 h 369"/>
                  <a:gd name="T30" fmla="*/ 85 w 709"/>
                  <a:gd name="T31" fmla="*/ 199 h 369"/>
                  <a:gd name="T32" fmla="*/ 170 w 709"/>
                  <a:gd name="T33" fmla="*/ 199 h 369"/>
                  <a:gd name="T34" fmla="*/ 142 w 709"/>
                  <a:gd name="T35" fmla="*/ 227 h 369"/>
                  <a:gd name="T36" fmla="*/ 170 w 709"/>
                  <a:gd name="T37" fmla="*/ 255 h 369"/>
                  <a:gd name="T38" fmla="*/ 85 w 709"/>
                  <a:gd name="T39" fmla="*/ 312 h 369"/>
                  <a:gd name="T40" fmla="*/ 57 w 709"/>
                  <a:gd name="T41" fmla="*/ 284 h 369"/>
                  <a:gd name="T42" fmla="*/ 29 w 709"/>
                  <a:gd name="T43" fmla="*/ 312 h 369"/>
                  <a:gd name="T44" fmla="*/ 0 w 709"/>
                  <a:gd name="T45" fmla="*/ 340 h 369"/>
                  <a:gd name="T46" fmla="*/ 114 w 709"/>
                  <a:gd name="T47" fmla="*/ 369 h 369"/>
                  <a:gd name="T48" fmla="*/ 199 w 709"/>
                  <a:gd name="T49" fmla="*/ 369 h 369"/>
                  <a:gd name="T50" fmla="*/ 227 w 709"/>
                  <a:gd name="T51" fmla="*/ 312 h 369"/>
                  <a:gd name="T52" fmla="*/ 312 w 709"/>
                  <a:gd name="T53" fmla="*/ 340 h 369"/>
                  <a:gd name="T54" fmla="*/ 369 w 709"/>
                  <a:gd name="T55" fmla="*/ 312 h 369"/>
                  <a:gd name="T56" fmla="*/ 454 w 709"/>
                  <a:gd name="T57" fmla="*/ 340 h 369"/>
                  <a:gd name="T58" fmla="*/ 482 w 709"/>
                  <a:gd name="T59" fmla="*/ 312 h 369"/>
                  <a:gd name="T60" fmla="*/ 539 w 709"/>
                  <a:gd name="T61" fmla="*/ 34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09" h="369">
                    <a:moveTo>
                      <a:pt x="539" y="340"/>
                    </a:moveTo>
                    <a:lnTo>
                      <a:pt x="539" y="255"/>
                    </a:lnTo>
                    <a:lnTo>
                      <a:pt x="511" y="227"/>
                    </a:lnTo>
                    <a:lnTo>
                      <a:pt x="596" y="142"/>
                    </a:lnTo>
                    <a:lnTo>
                      <a:pt x="624" y="170"/>
                    </a:lnTo>
                    <a:lnTo>
                      <a:pt x="681" y="170"/>
                    </a:lnTo>
                    <a:lnTo>
                      <a:pt x="709" y="142"/>
                    </a:lnTo>
                    <a:lnTo>
                      <a:pt x="596" y="57"/>
                    </a:lnTo>
                    <a:lnTo>
                      <a:pt x="454" y="85"/>
                    </a:lnTo>
                    <a:lnTo>
                      <a:pt x="425" y="0"/>
                    </a:lnTo>
                    <a:lnTo>
                      <a:pt x="369" y="28"/>
                    </a:lnTo>
                    <a:lnTo>
                      <a:pt x="312" y="0"/>
                    </a:lnTo>
                    <a:lnTo>
                      <a:pt x="170" y="28"/>
                    </a:lnTo>
                    <a:lnTo>
                      <a:pt x="142" y="85"/>
                    </a:lnTo>
                    <a:lnTo>
                      <a:pt x="142" y="142"/>
                    </a:lnTo>
                    <a:lnTo>
                      <a:pt x="85" y="199"/>
                    </a:lnTo>
                    <a:lnTo>
                      <a:pt x="170" y="199"/>
                    </a:lnTo>
                    <a:lnTo>
                      <a:pt x="142" y="227"/>
                    </a:lnTo>
                    <a:lnTo>
                      <a:pt x="170" y="255"/>
                    </a:lnTo>
                    <a:lnTo>
                      <a:pt x="85" y="312"/>
                    </a:lnTo>
                    <a:lnTo>
                      <a:pt x="57" y="284"/>
                    </a:lnTo>
                    <a:lnTo>
                      <a:pt x="29" y="312"/>
                    </a:lnTo>
                    <a:lnTo>
                      <a:pt x="0" y="340"/>
                    </a:lnTo>
                    <a:lnTo>
                      <a:pt x="114" y="369"/>
                    </a:lnTo>
                    <a:lnTo>
                      <a:pt x="199" y="369"/>
                    </a:lnTo>
                    <a:lnTo>
                      <a:pt x="227" y="312"/>
                    </a:lnTo>
                    <a:lnTo>
                      <a:pt x="312" y="340"/>
                    </a:lnTo>
                    <a:lnTo>
                      <a:pt x="369" y="312"/>
                    </a:lnTo>
                    <a:lnTo>
                      <a:pt x="454" y="340"/>
                    </a:lnTo>
                    <a:lnTo>
                      <a:pt x="482" y="312"/>
                    </a:lnTo>
                    <a:lnTo>
                      <a:pt x="539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8" name="Freeform 728"/>
              <p:cNvSpPr>
                <a:spLocks/>
              </p:cNvSpPr>
              <p:nvPr/>
            </p:nvSpPr>
            <p:spPr bwMode="auto">
              <a:xfrm>
                <a:off x="6669" y="4356"/>
                <a:ext cx="368" cy="482"/>
              </a:xfrm>
              <a:custGeom>
                <a:avLst/>
                <a:gdLst>
                  <a:gd name="T0" fmla="*/ 198 w 368"/>
                  <a:gd name="T1" fmla="*/ 482 h 482"/>
                  <a:gd name="T2" fmla="*/ 56 w 368"/>
                  <a:gd name="T3" fmla="*/ 341 h 482"/>
                  <a:gd name="T4" fmla="*/ 56 w 368"/>
                  <a:gd name="T5" fmla="*/ 312 h 482"/>
                  <a:gd name="T6" fmla="*/ 28 w 368"/>
                  <a:gd name="T7" fmla="*/ 312 h 482"/>
                  <a:gd name="T8" fmla="*/ 28 w 368"/>
                  <a:gd name="T9" fmla="*/ 227 h 482"/>
                  <a:gd name="T10" fmla="*/ 0 w 368"/>
                  <a:gd name="T11" fmla="*/ 199 h 482"/>
                  <a:gd name="T12" fmla="*/ 85 w 368"/>
                  <a:gd name="T13" fmla="*/ 114 h 482"/>
                  <a:gd name="T14" fmla="*/ 113 w 368"/>
                  <a:gd name="T15" fmla="*/ 142 h 482"/>
                  <a:gd name="T16" fmla="*/ 170 w 368"/>
                  <a:gd name="T17" fmla="*/ 142 h 482"/>
                  <a:gd name="T18" fmla="*/ 198 w 368"/>
                  <a:gd name="T19" fmla="*/ 114 h 482"/>
                  <a:gd name="T20" fmla="*/ 85 w 368"/>
                  <a:gd name="T21" fmla="*/ 29 h 482"/>
                  <a:gd name="T22" fmla="*/ 170 w 368"/>
                  <a:gd name="T23" fmla="*/ 29 h 482"/>
                  <a:gd name="T24" fmla="*/ 198 w 368"/>
                  <a:gd name="T25" fmla="*/ 0 h 482"/>
                  <a:gd name="T26" fmla="*/ 283 w 368"/>
                  <a:gd name="T27" fmla="*/ 29 h 482"/>
                  <a:gd name="T28" fmla="*/ 283 w 368"/>
                  <a:gd name="T29" fmla="*/ 57 h 482"/>
                  <a:gd name="T30" fmla="*/ 255 w 368"/>
                  <a:gd name="T31" fmla="*/ 114 h 482"/>
                  <a:gd name="T32" fmla="*/ 283 w 368"/>
                  <a:gd name="T33" fmla="*/ 199 h 482"/>
                  <a:gd name="T34" fmla="*/ 368 w 368"/>
                  <a:gd name="T35" fmla="*/ 199 h 482"/>
                  <a:gd name="T36" fmla="*/ 368 w 368"/>
                  <a:gd name="T37" fmla="*/ 312 h 482"/>
                  <a:gd name="T38" fmla="*/ 311 w 368"/>
                  <a:gd name="T39" fmla="*/ 341 h 482"/>
                  <a:gd name="T40" fmla="*/ 340 w 368"/>
                  <a:gd name="T41" fmla="*/ 426 h 482"/>
                  <a:gd name="T42" fmla="*/ 226 w 368"/>
                  <a:gd name="T43" fmla="*/ 426 h 482"/>
                  <a:gd name="T44" fmla="*/ 198 w 368"/>
                  <a:gd name="T45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8" h="482">
                    <a:moveTo>
                      <a:pt x="198" y="482"/>
                    </a:moveTo>
                    <a:lnTo>
                      <a:pt x="56" y="341"/>
                    </a:lnTo>
                    <a:lnTo>
                      <a:pt x="56" y="312"/>
                    </a:lnTo>
                    <a:lnTo>
                      <a:pt x="28" y="312"/>
                    </a:lnTo>
                    <a:lnTo>
                      <a:pt x="28" y="227"/>
                    </a:lnTo>
                    <a:lnTo>
                      <a:pt x="0" y="199"/>
                    </a:lnTo>
                    <a:lnTo>
                      <a:pt x="85" y="114"/>
                    </a:lnTo>
                    <a:lnTo>
                      <a:pt x="113" y="142"/>
                    </a:lnTo>
                    <a:lnTo>
                      <a:pt x="170" y="142"/>
                    </a:lnTo>
                    <a:lnTo>
                      <a:pt x="198" y="114"/>
                    </a:lnTo>
                    <a:lnTo>
                      <a:pt x="85" y="29"/>
                    </a:lnTo>
                    <a:lnTo>
                      <a:pt x="170" y="29"/>
                    </a:lnTo>
                    <a:lnTo>
                      <a:pt x="198" y="0"/>
                    </a:lnTo>
                    <a:lnTo>
                      <a:pt x="283" y="29"/>
                    </a:lnTo>
                    <a:lnTo>
                      <a:pt x="283" y="57"/>
                    </a:lnTo>
                    <a:lnTo>
                      <a:pt x="255" y="114"/>
                    </a:lnTo>
                    <a:lnTo>
                      <a:pt x="283" y="199"/>
                    </a:lnTo>
                    <a:lnTo>
                      <a:pt x="368" y="199"/>
                    </a:lnTo>
                    <a:lnTo>
                      <a:pt x="368" y="312"/>
                    </a:lnTo>
                    <a:lnTo>
                      <a:pt x="311" y="341"/>
                    </a:lnTo>
                    <a:lnTo>
                      <a:pt x="340" y="426"/>
                    </a:lnTo>
                    <a:lnTo>
                      <a:pt x="226" y="426"/>
                    </a:lnTo>
                    <a:lnTo>
                      <a:pt x="198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69" name="Freeform 729"/>
              <p:cNvSpPr>
                <a:spLocks/>
              </p:cNvSpPr>
              <p:nvPr/>
            </p:nvSpPr>
            <p:spPr bwMode="auto">
              <a:xfrm>
                <a:off x="2586" y="5122"/>
                <a:ext cx="851" cy="794"/>
              </a:xfrm>
              <a:custGeom>
                <a:avLst/>
                <a:gdLst>
                  <a:gd name="T0" fmla="*/ 851 w 851"/>
                  <a:gd name="T1" fmla="*/ 482 h 794"/>
                  <a:gd name="T2" fmla="*/ 794 w 851"/>
                  <a:gd name="T3" fmla="*/ 368 h 794"/>
                  <a:gd name="T4" fmla="*/ 822 w 851"/>
                  <a:gd name="T5" fmla="*/ 283 h 794"/>
                  <a:gd name="T6" fmla="*/ 766 w 851"/>
                  <a:gd name="T7" fmla="*/ 255 h 794"/>
                  <a:gd name="T8" fmla="*/ 737 w 851"/>
                  <a:gd name="T9" fmla="*/ 170 h 794"/>
                  <a:gd name="T10" fmla="*/ 652 w 851"/>
                  <a:gd name="T11" fmla="*/ 142 h 794"/>
                  <a:gd name="T12" fmla="*/ 652 w 851"/>
                  <a:gd name="T13" fmla="*/ 57 h 794"/>
                  <a:gd name="T14" fmla="*/ 596 w 851"/>
                  <a:gd name="T15" fmla="*/ 57 h 794"/>
                  <a:gd name="T16" fmla="*/ 596 w 851"/>
                  <a:gd name="T17" fmla="*/ 0 h 794"/>
                  <a:gd name="T18" fmla="*/ 482 w 851"/>
                  <a:gd name="T19" fmla="*/ 57 h 794"/>
                  <a:gd name="T20" fmla="*/ 397 w 851"/>
                  <a:gd name="T21" fmla="*/ 28 h 794"/>
                  <a:gd name="T22" fmla="*/ 312 w 851"/>
                  <a:gd name="T23" fmla="*/ 57 h 794"/>
                  <a:gd name="T24" fmla="*/ 255 w 851"/>
                  <a:gd name="T25" fmla="*/ 28 h 794"/>
                  <a:gd name="T26" fmla="*/ 142 w 851"/>
                  <a:gd name="T27" fmla="*/ 85 h 794"/>
                  <a:gd name="T28" fmla="*/ 85 w 851"/>
                  <a:gd name="T29" fmla="*/ 57 h 794"/>
                  <a:gd name="T30" fmla="*/ 57 w 851"/>
                  <a:gd name="T31" fmla="*/ 85 h 794"/>
                  <a:gd name="T32" fmla="*/ 85 w 851"/>
                  <a:gd name="T33" fmla="*/ 113 h 794"/>
                  <a:gd name="T34" fmla="*/ 85 w 851"/>
                  <a:gd name="T35" fmla="*/ 170 h 794"/>
                  <a:gd name="T36" fmla="*/ 0 w 851"/>
                  <a:gd name="T37" fmla="*/ 227 h 794"/>
                  <a:gd name="T38" fmla="*/ 57 w 851"/>
                  <a:gd name="T39" fmla="*/ 340 h 794"/>
                  <a:gd name="T40" fmla="*/ 57 w 851"/>
                  <a:gd name="T41" fmla="*/ 425 h 794"/>
                  <a:gd name="T42" fmla="*/ 29 w 851"/>
                  <a:gd name="T43" fmla="*/ 539 h 794"/>
                  <a:gd name="T44" fmla="*/ 85 w 851"/>
                  <a:gd name="T45" fmla="*/ 567 h 794"/>
                  <a:gd name="T46" fmla="*/ 85 w 851"/>
                  <a:gd name="T47" fmla="*/ 595 h 794"/>
                  <a:gd name="T48" fmla="*/ 142 w 851"/>
                  <a:gd name="T49" fmla="*/ 595 h 794"/>
                  <a:gd name="T50" fmla="*/ 142 w 851"/>
                  <a:gd name="T51" fmla="*/ 624 h 794"/>
                  <a:gd name="T52" fmla="*/ 227 w 851"/>
                  <a:gd name="T53" fmla="*/ 652 h 794"/>
                  <a:gd name="T54" fmla="*/ 227 w 851"/>
                  <a:gd name="T55" fmla="*/ 680 h 794"/>
                  <a:gd name="T56" fmla="*/ 255 w 851"/>
                  <a:gd name="T57" fmla="*/ 709 h 794"/>
                  <a:gd name="T58" fmla="*/ 255 w 851"/>
                  <a:gd name="T59" fmla="*/ 737 h 794"/>
                  <a:gd name="T60" fmla="*/ 312 w 851"/>
                  <a:gd name="T61" fmla="*/ 765 h 794"/>
                  <a:gd name="T62" fmla="*/ 369 w 851"/>
                  <a:gd name="T63" fmla="*/ 794 h 794"/>
                  <a:gd name="T64" fmla="*/ 397 w 851"/>
                  <a:gd name="T65" fmla="*/ 765 h 794"/>
                  <a:gd name="T66" fmla="*/ 510 w 851"/>
                  <a:gd name="T67" fmla="*/ 652 h 794"/>
                  <a:gd name="T68" fmla="*/ 539 w 851"/>
                  <a:gd name="T69" fmla="*/ 539 h 794"/>
                  <a:gd name="T70" fmla="*/ 624 w 851"/>
                  <a:gd name="T71" fmla="*/ 510 h 794"/>
                  <a:gd name="T72" fmla="*/ 709 w 851"/>
                  <a:gd name="T73" fmla="*/ 539 h 794"/>
                  <a:gd name="T74" fmla="*/ 851 w 851"/>
                  <a:gd name="T75" fmla="*/ 482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51" h="794">
                    <a:moveTo>
                      <a:pt x="851" y="482"/>
                    </a:moveTo>
                    <a:lnTo>
                      <a:pt x="794" y="368"/>
                    </a:lnTo>
                    <a:lnTo>
                      <a:pt x="822" y="283"/>
                    </a:lnTo>
                    <a:lnTo>
                      <a:pt x="766" y="255"/>
                    </a:lnTo>
                    <a:lnTo>
                      <a:pt x="737" y="170"/>
                    </a:lnTo>
                    <a:lnTo>
                      <a:pt x="652" y="142"/>
                    </a:lnTo>
                    <a:lnTo>
                      <a:pt x="652" y="57"/>
                    </a:lnTo>
                    <a:lnTo>
                      <a:pt x="596" y="57"/>
                    </a:lnTo>
                    <a:lnTo>
                      <a:pt x="596" y="0"/>
                    </a:lnTo>
                    <a:lnTo>
                      <a:pt x="482" y="57"/>
                    </a:lnTo>
                    <a:lnTo>
                      <a:pt x="397" y="28"/>
                    </a:lnTo>
                    <a:lnTo>
                      <a:pt x="312" y="57"/>
                    </a:lnTo>
                    <a:lnTo>
                      <a:pt x="255" y="28"/>
                    </a:lnTo>
                    <a:lnTo>
                      <a:pt x="142" y="85"/>
                    </a:lnTo>
                    <a:lnTo>
                      <a:pt x="85" y="57"/>
                    </a:lnTo>
                    <a:lnTo>
                      <a:pt x="57" y="85"/>
                    </a:lnTo>
                    <a:lnTo>
                      <a:pt x="85" y="113"/>
                    </a:lnTo>
                    <a:lnTo>
                      <a:pt x="85" y="170"/>
                    </a:lnTo>
                    <a:lnTo>
                      <a:pt x="0" y="227"/>
                    </a:lnTo>
                    <a:lnTo>
                      <a:pt x="57" y="340"/>
                    </a:lnTo>
                    <a:lnTo>
                      <a:pt x="57" y="425"/>
                    </a:lnTo>
                    <a:lnTo>
                      <a:pt x="29" y="539"/>
                    </a:lnTo>
                    <a:lnTo>
                      <a:pt x="85" y="567"/>
                    </a:lnTo>
                    <a:lnTo>
                      <a:pt x="85" y="595"/>
                    </a:lnTo>
                    <a:lnTo>
                      <a:pt x="142" y="595"/>
                    </a:lnTo>
                    <a:lnTo>
                      <a:pt x="142" y="624"/>
                    </a:lnTo>
                    <a:lnTo>
                      <a:pt x="227" y="652"/>
                    </a:lnTo>
                    <a:lnTo>
                      <a:pt x="227" y="680"/>
                    </a:lnTo>
                    <a:lnTo>
                      <a:pt x="255" y="709"/>
                    </a:lnTo>
                    <a:lnTo>
                      <a:pt x="255" y="737"/>
                    </a:lnTo>
                    <a:lnTo>
                      <a:pt x="312" y="765"/>
                    </a:lnTo>
                    <a:lnTo>
                      <a:pt x="369" y="794"/>
                    </a:lnTo>
                    <a:lnTo>
                      <a:pt x="397" y="765"/>
                    </a:lnTo>
                    <a:lnTo>
                      <a:pt x="510" y="652"/>
                    </a:lnTo>
                    <a:lnTo>
                      <a:pt x="539" y="539"/>
                    </a:lnTo>
                    <a:lnTo>
                      <a:pt x="624" y="510"/>
                    </a:lnTo>
                    <a:lnTo>
                      <a:pt x="709" y="539"/>
                    </a:lnTo>
                    <a:lnTo>
                      <a:pt x="851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0" name="Freeform 730"/>
              <p:cNvSpPr>
                <a:spLocks/>
              </p:cNvSpPr>
              <p:nvPr/>
            </p:nvSpPr>
            <p:spPr bwMode="auto">
              <a:xfrm>
                <a:off x="3153" y="5008"/>
                <a:ext cx="879" cy="596"/>
              </a:xfrm>
              <a:custGeom>
                <a:avLst/>
                <a:gdLst>
                  <a:gd name="T0" fmla="*/ 284 w 879"/>
                  <a:gd name="T1" fmla="*/ 596 h 596"/>
                  <a:gd name="T2" fmla="*/ 227 w 879"/>
                  <a:gd name="T3" fmla="*/ 482 h 596"/>
                  <a:gd name="T4" fmla="*/ 255 w 879"/>
                  <a:gd name="T5" fmla="*/ 397 h 596"/>
                  <a:gd name="T6" fmla="*/ 199 w 879"/>
                  <a:gd name="T7" fmla="*/ 369 h 596"/>
                  <a:gd name="T8" fmla="*/ 170 w 879"/>
                  <a:gd name="T9" fmla="*/ 284 h 596"/>
                  <a:gd name="T10" fmla="*/ 85 w 879"/>
                  <a:gd name="T11" fmla="*/ 256 h 596"/>
                  <a:gd name="T12" fmla="*/ 85 w 879"/>
                  <a:gd name="T13" fmla="*/ 171 h 596"/>
                  <a:gd name="T14" fmla="*/ 29 w 879"/>
                  <a:gd name="T15" fmla="*/ 171 h 596"/>
                  <a:gd name="T16" fmla="*/ 29 w 879"/>
                  <a:gd name="T17" fmla="*/ 114 h 596"/>
                  <a:gd name="T18" fmla="*/ 0 w 879"/>
                  <a:gd name="T19" fmla="*/ 57 h 596"/>
                  <a:gd name="T20" fmla="*/ 29 w 879"/>
                  <a:gd name="T21" fmla="*/ 0 h 596"/>
                  <a:gd name="T22" fmla="*/ 85 w 879"/>
                  <a:gd name="T23" fmla="*/ 86 h 596"/>
                  <a:gd name="T24" fmla="*/ 170 w 879"/>
                  <a:gd name="T25" fmla="*/ 86 h 596"/>
                  <a:gd name="T26" fmla="*/ 227 w 879"/>
                  <a:gd name="T27" fmla="*/ 57 h 596"/>
                  <a:gd name="T28" fmla="*/ 340 w 879"/>
                  <a:gd name="T29" fmla="*/ 57 h 596"/>
                  <a:gd name="T30" fmla="*/ 454 w 879"/>
                  <a:gd name="T31" fmla="*/ 0 h 596"/>
                  <a:gd name="T32" fmla="*/ 482 w 879"/>
                  <a:gd name="T33" fmla="*/ 57 h 596"/>
                  <a:gd name="T34" fmla="*/ 624 w 879"/>
                  <a:gd name="T35" fmla="*/ 29 h 596"/>
                  <a:gd name="T36" fmla="*/ 681 w 879"/>
                  <a:gd name="T37" fmla="*/ 0 h 596"/>
                  <a:gd name="T38" fmla="*/ 851 w 879"/>
                  <a:gd name="T39" fmla="*/ 29 h 596"/>
                  <a:gd name="T40" fmla="*/ 879 w 879"/>
                  <a:gd name="T41" fmla="*/ 114 h 596"/>
                  <a:gd name="T42" fmla="*/ 851 w 879"/>
                  <a:gd name="T43" fmla="*/ 142 h 596"/>
                  <a:gd name="T44" fmla="*/ 851 w 879"/>
                  <a:gd name="T45" fmla="*/ 256 h 596"/>
                  <a:gd name="T46" fmla="*/ 737 w 879"/>
                  <a:gd name="T47" fmla="*/ 341 h 596"/>
                  <a:gd name="T48" fmla="*/ 681 w 879"/>
                  <a:gd name="T49" fmla="*/ 312 h 596"/>
                  <a:gd name="T50" fmla="*/ 454 w 879"/>
                  <a:gd name="T51" fmla="*/ 397 h 596"/>
                  <a:gd name="T52" fmla="*/ 369 w 879"/>
                  <a:gd name="T53" fmla="*/ 454 h 596"/>
                  <a:gd name="T54" fmla="*/ 284 w 879"/>
                  <a:gd name="T55" fmla="*/ 596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79" h="596">
                    <a:moveTo>
                      <a:pt x="284" y="596"/>
                    </a:moveTo>
                    <a:lnTo>
                      <a:pt x="227" y="482"/>
                    </a:lnTo>
                    <a:lnTo>
                      <a:pt x="255" y="397"/>
                    </a:lnTo>
                    <a:lnTo>
                      <a:pt x="199" y="369"/>
                    </a:lnTo>
                    <a:lnTo>
                      <a:pt x="170" y="284"/>
                    </a:lnTo>
                    <a:lnTo>
                      <a:pt x="85" y="256"/>
                    </a:lnTo>
                    <a:lnTo>
                      <a:pt x="85" y="171"/>
                    </a:lnTo>
                    <a:lnTo>
                      <a:pt x="29" y="171"/>
                    </a:lnTo>
                    <a:lnTo>
                      <a:pt x="29" y="114"/>
                    </a:lnTo>
                    <a:lnTo>
                      <a:pt x="0" y="57"/>
                    </a:lnTo>
                    <a:lnTo>
                      <a:pt x="29" y="0"/>
                    </a:lnTo>
                    <a:lnTo>
                      <a:pt x="85" y="86"/>
                    </a:lnTo>
                    <a:lnTo>
                      <a:pt x="170" y="86"/>
                    </a:lnTo>
                    <a:lnTo>
                      <a:pt x="227" y="57"/>
                    </a:lnTo>
                    <a:lnTo>
                      <a:pt x="340" y="57"/>
                    </a:lnTo>
                    <a:lnTo>
                      <a:pt x="454" y="0"/>
                    </a:lnTo>
                    <a:lnTo>
                      <a:pt x="482" y="57"/>
                    </a:lnTo>
                    <a:lnTo>
                      <a:pt x="624" y="29"/>
                    </a:lnTo>
                    <a:lnTo>
                      <a:pt x="681" y="0"/>
                    </a:lnTo>
                    <a:lnTo>
                      <a:pt x="851" y="29"/>
                    </a:lnTo>
                    <a:lnTo>
                      <a:pt x="879" y="114"/>
                    </a:lnTo>
                    <a:lnTo>
                      <a:pt x="851" y="142"/>
                    </a:lnTo>
                    <a:lnTo>
                      <a:pt x="851" y="256"/>
                    </a:lnTo>
                    <a:lnTo>
                      <a:pt x="737" y="341"/>
                    </a:lnTo>
                    <a:lnTo>
                      <a:pt x="681" y="312"/>
                    </a:lnTo>
                    <a:lnTo>
                      <a:pt x="454" y="397"/>
                    </a:lnTo>
                    <a:lnTo>
                      <a:pt x="369" y="454"/>
                    </a:lnTo>
                    <a:lnTo>
                      <a:pt x="284" y="59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2" name="Freeform 732"/>
              <p:cNvSpPr>
                <a:spLocks/>
              </p:cNvSpPr>
              <p:nvPr/>
            </p:nvSpPr>
            <p:spPr bwMode="auto">
              <a:xfrm>
                <a:off x="2359" y="4668"/>
                <a:ext cx="823" cy="539"/>
              </a:xfrm>
              <a:custGeom>
                <a:avLst/>
                <a:gdLst>
                  <a:gd name="T0" fmla="*/ 284 w 823"/>
                  <a:gd name="T1" fmla="*/ 539 h 539"/>
                  <a:gd name="T2" fmla="*/ 312 w 823"/>
                  <a:gd name="T3" fmla="*/ 511 h 539"/>
                  <a:gd name="T4" fmla="*/ 369 w 823"/>
                  <a:gd name="T5" fmla="*/ 539 h 539"/>
                  <a:gd name="T6" fmla="*/ 482 w 823"/>
                  <a:gd name="T7" fmla="*/ 482 h 539"/>
                  <a:gd name="T8" fmla="*/ 539 w 823"/>
                  <a:gd name="T9" fmla="*/ 511 h 539"/>
                  <a:gd name="T10" fmla="*/ 624 w 823"/>
                  <a:gd name="T11" fmla="*/ 482 h 539"/>
                  <a:gd name="T12" fmla="*/ 709 w 823"/>
                  <a:gd name="T13" fmla="*/ 511 h 539"/>
                  <a:gd name="T14" fmla="*/ 823 w 823"/>
                  <a:gd name="T15" fmla="*/ 454 h 539"/>
                  <a:gd name="T16" fmla="*/ 794 w 823"/>
                  <a:gd name="T17" fmla="*/ 397 h 539"/>
                  <a:gd name="T18" fmla="*/ 823 w 823"/>
                  <a:gd name="T19" fmla="*/ 340 h 539"/>
                  <a:gd name="T20" fmla="*/ 823 w 823"/>
                  <a:gd name="T21" fmla="*/ 255 h 539"/>
                  <a:gd name="T22" fmla="*/ 794 w 823"/>
                  <a:gd name="T23" fmla="*/ 227 h 539"/>
                  <a:gd name="T24" fmla="*/ 823 w 823"/>
                  <a:gd name="T25" fmla="*/ 142 h 539"/>
                  <a:gd name="T26" fmla="*/ 766 w 823"/>
                  <a:gd name="T27" fmla="*/ 142 h 539"/>
                  <a:gd name="T28" fmla="*/ 737 w 823"/>
                  <a:gd name="T29" fmla="*/ 114 h 539"/>
                  <a:gd name="T30" fmla="*/ 709 w 823"/>
                  <a:gd name="T31" fmla="*/ 142 h 539"/>
                  <a:gd name="T32" fmla="*/ 709 w 823"/>
                  <a:gd name="T33" fmla="*/ 85 h 539"/>
                  <a:gd name="T34" fmla="*/ 652 w 823"/>
                  <a:gd name="T35" fmla="*/ 57 h 539"/>
                  <a:gd name="T36" fmla="*/ 596 w 823"/>
                  <a:gd name="T37" fmla="*/ 0 h 539"/>
                  <a:gd name="T38" fmla="*/ 482 w 823"/>
                  <a:gd name="T39" fmla="*/ 29 h 539"/>
                  <a:gd name="T40" fmla="*/ 454 w 823"/>
                  <a:gd name="T41" fmla="*/ 85 h 539"/>
                  <a:gd name="T42" fmla="*/ 312 w 823"/>
                  <a:gd name="T43" fmla="*/ 85 h 539"/>
                  <a:gd name="T44" fmla="*/ 256 w 823"/>
                  <a:gd name="T45" fmla="*/ 57 h 539"/>
                  <a:gd name="T46" fmla="*/ 199 w 823"/>
                  <a:gd name="T47" fmla="*/ 114 h 539"/>
                  <a:gd name="T48" fmla="*/ 256 w 823"/>
                  <a:gd name="T49" fmla="*/ 199 h 539"/>
                  <a:gd name="T50" fmla="*/ 256 w 823"/>
                  <a:gd name="T51" fmla="*/ 227 h 539"/>
                  <a:gd name="T52" fmla="*/ 142 w 823"/>
                  <a:gd name="T53" fmla="*/ 255 h 539"/>
                  <a:gd name="T54" fmla="*/ 142 w 823"/>
                  <a:gd name="T55" fmla="*/ 312 h 539"/>
                  <a:gd name="T56" fmla="*/ 57 w 823"/>
                  <a:gd name="T57" fmla="*/ 255 h 539"/>
                  <a:gd name="T58" fmla="*/ 57 w 823"/>
                  <a:gd name="T59" fmla="*/ 199 h 539"/>
                  <a:gd name="T60" fmla="*/ 29 w 823"/>
                  <a:gd name="T61" fmla="*/ 199 h 539"/>
                  <a:gd name="T62" fmla="*/ 0 w 823"/>
                  <a:gd name="T63" fmla="*/ 255 h 539"/>
                  <a:gd name="T64" fmla="*/ 29 w 823"/>
                  <a:gd name="T65" fmla="*/ 312 h 539"/>
                  <a:gd name="T66" fmla="*/ 85 w 823"/>
                  <a:gd name="T67" fmla="*/ 340 h 539"/>
                  <a:gd name="T68" fmla="*/ 114 w 823"/>
                  <a:gd name="T69" fmla="*/ 426 h 539"/>
                  <a:gd name="T70" fmla="*/ 199 w 823"/>
                  <a:gd name="T71" fmla="*/ 454 h 539"/>
                  <a:gd name="T72" fmla="*/ 256 w 823"/>
                  <a:gd name="T73" fmla="*/ 454 h 539"/>
                  <a:gd name="T74" fmla="*/ 284 w 823"/>
                  <a:gd name="T75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23" h="539">
                    <a:moveTo>
                      <a:pt x="284" y="539"/>
                    </a:moveTo>
                    <a:lnTo>
                      <a:pt x="312" y="511"/>
                    </a:lnTo>
                    <a:lnTo>
                      <a:pt x="369" y="539"/>
                    </a:lnTo>
                    <a:lnTo>
                      <a:pt x="482" y="482"/>
                    </a:lnTo>
                    <a:lnTo>
                      <a:pt x="539" y="511"/>
                    </a:lnTo>
                    <a:lnTo>
                      <a:pt x="624" y="482"/>
                    </a:lnTo>
                    <a:lnTo>
                      <a:pt x="709" y="511"/>
                    </a:lnTo>
                    <a:lnTo>
                      <a:pt x="823" y="454"/>
                    </a:lnTo>
                    <a:lnTo>
                      <a:pt x="794" y="397"/>
                    </a:lnTo>
                    <a:lnTo>
                      <a:pt x="823" y="340"/>
                    </a:lnTo>
                    <a:lnTo>
                      <a:pt x="823" y="255"/>
                    </a:lnTo>
                    <a:lnTo>
                      <a:pt x="794" y="227"/>
                    </a:lnTo>
                    <a:lnTo>
                      <a:pt x="823" y="142"/>
                    </a:lnTo>
                    <a:lnTo>
                      <a:pt x="766" y="142"/>
                    </a:lnTo>
                    <a:lnTo>
                      <a:pt x="737" y="114"/>
                    </a:lnTo>
                    <a:lnTo>
                      <a:pt x="709" y="142"/>
                    </a:lnTo>
                    <a:lnTo>
                      <a:pt x="709" y="85"/>
                    </a:lnTo>
                    <a:lnTo>
                      <a:pt x="652" y="57"/>
                    </a:lnTo>
                    <a:lnTo>
                      <a:pt x="596" y="0"/>
                    </a:lnTo>
                    <a:lnTo>
                      <a:pt x="482" y="29"/>
                    </a:lnTo>
                    <a:lnTo>
                      <a:pt x="454" y="85"/>
                    </a:lnTo>
                    <a:lnTo>
                      <a:pt x="312" y="85"/>
                    </a:lnTo>
                    <a:lnTo>
                      <a:pt x="256" y="57"/>
                    </a:lnTo>
                    <a:lnTo>
                      <a:pt x="199" y="114"/>
                    </a:lnTo>
                    <a:lnTo>
                      <a:pt x="256" y="199"/>
                    </a:lnTo>
                    <a:lnTo>
                      <a:pt x="256" y="227"/>
                    </a:lnTo>
                    <a:lnTo>
                      <a:pt x="142" y="255"/>
                    </a:lnTo>
                    <a:lnTo>
                      <a:pt x="142" y="312"/>
                    </a:lnTo>
                    <a:lnTo>
                      <a:pt x="57" y="255"/>
                    </a:lnTo>
                    <a:lnTo>
                      <a:pt x="57" y="199"/>
                    </a:lnTo>
                    <a:lnTo>
                      <a:pt x="29" y="199"/>
                    </a:lnTo>
                    <a:lnTo>
                      <a:pt x="0" y="255"/>
                    </a:lnTo>
                    <a:lnTo>
                      <a:pt x="29" y="312"/>
                    </a:lnTo>
                    <a:lnTo>
                      <a:pt x="85" y="340"/>
                    </a:lnTo>
                    <a:lnTo>
                      <a:pt x="114" y="426"/>
                    </a:lnTo>
                    <a:lnTo>
                      <a:pt x="199" y="454"/>
                    </a:lnTo>
                    <a:lnTo>
                      <a:pt x="256" y="454"/>
                    </a:lnTo>
                    <a:lnTo>
                      <a:pt x="284" y="53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3" name="Freeform 733"/>
              <p:cNvSpPr>
                <a:spLocks/>
              </p:cNvSpPr>
              <p:nvPr/>
            </p:nvSpPr>
            <p:spPr bwMode="auto">
              <a:xfrm>
                <a:off x="2473" y="4243"/>
                <a:ext cx="1105" cy="851"/>
              </a:xfrm>
              <a:custGeom>
                <a:avLst/>
                <a:gdLst>
                  <a:gd name="T0" fmla="*/ 142 w 1105"/>
                  <a:gd name="T1" fmla="*/ 482 h 851"/>
                  <a:gd name="T2" fmla="*/ 198 w 1105"/>
                  <a:gd name="T3" fmla="*/ 510 h 851"/>
                  <a:gd name="T4" fmla="*/ 340 w 1105"/>
                  <a:gd name="T5" fmla="*/ 510 h 851"/>
                  <a:gd name="T6" fmla="*/ 368 w 1105"/>
                  <a:gd name="T7" fmla="*/ 454 h 851"/>
                  <a:gd name="T8" fmla="*/ 482 w 1105"/>
                  <a:gd name="T9" fmla="*/ 425 h 851"/>
                  <a:gd name="T10" fmla="*/ 538 w 1105"/>
                  <a:gd name="T11" fmla="*/ 482 h 851"/>
                  <a:gd name="T12" fmla="*/ 595 w 1105"/>
                  <a:gd name="T13" fmla="*/ 510 h 851"/>
                  <a:gd name="T14" fmla="*/ 595 w 1105"/>
                  <a:gd name="T15" fmla="*/ 567 h 851"/>
                  <a:gd name="T16" fmla="*/ 623 w 1105"/>
                  <a:gd name="T17" fmla="*/ 539 h 851"/>
                  <a:gd name="T18" fmla="*/ 652 w 1105"/>
                  <a:gd name="T19" fmla="*/ 567 h 851"/>
                  <a:gd name="T20" fmla="*/ 709 w 1105"/>
                  <a:gd name="T21" fmla="*/ 567 h 851"/>
                  <a:gd name="T22" fmla="*/ 680 w 1105"/>
                  <a:gd name="T23" fmla="*/ 652 h 851"/>
                  <a:gd name="T24" fmla="*/ 709 w 1105"/>
                  <a:gd name="T25" fmla="*/ 680 h 851"/>
                  <a:gd name="T26" fmla="*/ 709 w 1105"/>
                  <a:gd name="T27" fmla="*/ 765 h 851"/>
                  <a:gd name="T28" fmla="*/ 765 w 1105"/>
                  <a:gd name="T29" fmla="*/ 851 h 851"/>
                  <a:gd name="T30" fmla="*/ 850 w 1105"/>
                  <a:gd name="T31" fmla="*/ 851 h 851"/>
                  <a:gd name="T32" fmla="*/ 907 w 1105"/>
                  <a:gd name="T33" fmla="*/ 822 h 851"/>
                  <a:gd name="T34" fmla="*/ 964 w 1105"/>
                  <a:gd name="T35" fmla="*/ 737 h 851"/>
                  <a:gd name="T36" fmla="*/ 964 w 1105"/>
                  <a:gd name="T37" fmla="*/ 624 h 851"/>
                  <a:gd name="T38" fmla="*/ 992 w 1105"/>
                  <a:gd name="T39" fmla="*/ 397 h 851"/>
                  <a:gd name="T40" fmla="*/ 1105 w 1105"/>
                  <a:gd name="T41" fmla="*/ 312 h 851"/>
                  <a:gd name="T42" fmla="*/ 1077 w 1105"/>
                  <a:gd name="T43" fmla="*/ 284 h 851"/>
                  <a:gd name="T44" fmla="*/ 765 w 1105"/>
                  <a:gd name="T45" fmla="*/ 369 h 851"/>
                  <a:gd name="T46" fmla="*/ 765 w 1105"/>
                  <a:gd name="T47" fmla="*/ 312 h 851"/>
                  <a:gd name="T48" fmla="*/ 765 w 1105"/>
                  <a:gd name="T49" fmla="*/ 284 h 851"/>
                  <a:gd name="T50" fmla="*/ 652 w 1105"/>
                  <a:gd name="T51" fmla="*/ 142 h 851"/>
                  <a:gd name="T52" fmla="*/ 652 w 1105"/>
                  <a:gd name="T53" fmla="*/ 57 h 851"/>
                  <a:gd name="T54" fmla="*/ 595 w 1105"/>
                  <a:gd name="T55" fmla="*/ 28 h 851"/>
                  <a:gd name="T56" fmla="*/ 425 w 1105"/>
                  <a:gd name="T57" fmla="*/ 85 h 851"/>
                  <a:gd name="T58" fmla="*/ 397 w 1105"/>
                  <a:gd name="T59" fmla="*/ 57 h 851"/>
                  <a:gd name="T60" fmla="*/ 368 w 1105"/>
                  <a:gd name="T61" fmla="*/ 85 h 851"/>
                  <a:gd name="T62" fmla="*/ 340 w 1105"/>
                  <a:gd name="T63" fmla="*/ 57 h 851"/>
                  <a:gd name="T64" fmla="*/ 255 w 1105"/>
                  <a:gd name="T65" fmla="*/ 57 h 851"/>
                  <a:gd name="T66" fmla="*/ 198 w 1105"/>
                  <a:gd name="T67" fmla="*/ 0 h 851"/>
                  <a:gd name="T68" fmla="*/ 0 w 1105"/>
                  <a:gd name="T69" fmla="*/ 85 h 851"/>
                  <a:gd name="T70" fmla="*/ 28 w 1105"/>
                  <a:gd name="T71" fmla="*/ 142 h 851"/>
                  <a:gd name="T72" fmla="*/ 0 w 1105"/>
                  <a:gd name="T73" fmla="*/ 227 h 851"/>
                  <a:gd name="T74" fmla="*/ 28 w 1105"/>
                  <a:gd name="T75" fmla="*/ 284 h 851"/>
                  <a:gd name="T76" fmla="*/ 28 w 1105"/>
                  <a:gd name="T77" fmla="*/ 369 h 851"/>
                  <a:gd name="T78" fmla="*/ 85 w 1105"/>
                  <a:gd name="T79" fmla="*/ 425 h 851"/>
                  <a:gd name="T80" fmla="*/ 142 w 1105"/>
                  <a:gd name="T81" fmla="*/ 425 h 851"/>
                  <a:gd name="T82" fmla="*/ 142 w 1105"/>
                  <a:gd name="T83" fmla="*/ 482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05" h="851">
                    <a:moveTo>
                      <a:pt x="142" y="482"/>
                    </a:moveTo>
                    <a:lnTo>
                      <a:pt x="198" y="510"/>
                    </a:lnTo>
                    <a:lnTo>
                      <a:pt x="340" y="510"/>
                    </a:lnTo>
                    <a:lnTo>
                      <a:pt x="368" y="454"/>
                    </a:lnTo>
                    <a:lnTo>
                      <a:pt x="482" y="425"/>
                    </a:lnTo>
                    <a:lnTo>
                      <a:pt x="538" y="482"/>
                    </a:lnTo>
                    <a:lnTo>
                      <a:pt x="595" y="510"/>
                    </a:lnTo>
                    <a:lnTo>
                      <a:pt x="595" y="567"/>
                    </a:lnTo>
                    <a:lnTo>
                      <a:pt x="623" y="539"/>
                    </a:lnTo>
                    <a:lnTo>
                      <a:pt x="652" y="567"/>
                    </a:lnTo>
                    <a:lnTo>
                      <a:pt x="709" y="567"/>
                    </a:lnTo>
                    <a:lnTo>
                      <a:pt x="680" y="652"/>
                    </a:lnTo>
                    <a:lnTo>
                      <a:pt x="709" y="680"/>
                    </a:lnTo>
                    <a:lnTo>
                      <a:pt x="709" y="765"/>
                    </a:lnTo>
                    <a:lnTo>
                      <a:pt x="765" y="851"/>
                    </a:lnTo>
                    <a:lnTo>
                      <a:pt x="850" y="851"/>
                    </a:lnTo>
                    <a:lnTo>
                      <a:pt x="907" y="822"/>
                    </a:lnTo>
                    <a:lnTo>
                      <a:pt x="964" y="737"/>
                    </a:lnTo>
                    <a:lnTo>
                      <a:pt x="964" y="624"/>
                    </a:lnTo>
                    <a:lnTo>
                      <a:pt x="992" y="397"/>
                    </a:lnTo>
                    <a:lnTo>
                      <a:pt x="1105" y="312"/>
                    </a:lnTo>
                    <a:lnTo>
                      <a:pt x="1077" y="284"/>
                    </a:lnTo>
                    <a:lnTo>
                      <a:pt x="765" y="369"/>
                    </a:lnTo>
                    <a:lnTo>
                      <a:pt x="765" y="312"/>
                    </a:lnTo>
                    <a:lnTo>
                      <a:pt x="765" y="284"/>
                    </a:lnTo>
                    <a:lnTo>
                      <a:pt x="652" y="142"/>
                    </a:lnTo>
                    <a:lnTo>
                      <a:pt x="652" y="57"/>
                    </a:lnTo>
                    <a:lnTo>
                      <a:pt x="595" y="28"/>
                    </a:lnTo>
                    <a:lnTo>
                      <a:pt x="425" y="85"/>
                    </a:lnTo>
                    <a:lnTo>
                      <a:pt x="397" y="57"/>
                    </a:lnTo>
                    <a:lnTo>
                      <a:pt x="368" y="85"/>
                    </a:lnTo>
                    <a:lnTo>
                      <a:pt x="340" y="57"/>
                    </a:lnTo>
                    <a:lnTo>
                      <a:pt x="255" y="57"/>
                    </a:lnTo>
                    <a:lnTo>
                      <a:pt x="198" y="0"/>
                    </a:lnTo>
                    <a:lnTo>
                      <a:pt x="0" y="85"/>
                    </a:lnTo>
                    <a:lnTo>
                      <a:pt x="28" y="142"/>
                    </a:lnTo>
                    <a:lnTo>
                      <a:pt x="0" y="227"/>
                    </a:lnTo>
                    <a:lnTo>
                      <a:pt x="28" y="284"/>
                    </a:lnTo>
                    <a:lnTo>
                      <a:pt x="28" y="369"/>
                    </a:lnTo>
                    <a:lnTo>
                      <a:pt x="85" y="425"/>
                    </a:lnTo>
                    <a:lnTo>
                      <a:pt x="142" y="425"/>
                    </a:lnTo>
                    <a:lnTo>
                      <a:pt x="142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4" name="Freeform 734"/>
              <p:cNvSpPr>
                <a:spLocks/>
              </p:cNvSpPr>
              <p:nvPr/>
            </p:nvSpPr>
            <p:spPr bwMode="auto">
              <a:xfrm>
                <a:off x="2671" y="3591"/>
                <a:ext cx="1304" cy="765"/>
              </a:xfrm>
              <a:custGeom>
                <a:avLst/>
                <a:gdLst>
                  <a:gd name="T0" fmla="*/ 0 w 1304"/>
                  <a:gd name="T1" fmla="*/ 652 h 765"/>
                  <a:gd name="T2" fmla="*/ 57 w 1304"/>
                  <a:gd name="T3" fmla="*/ 709 h 765"/>
                  <a:gd name="T4" fmla="*/ 142 w 1304"/>
                  <a:gd name="T5" fmla="*/ 709 h 765"/>
                  <a:gd name="T6" fmla="*/ 170 w 1304"/>
                  <a:gd name="T7" fmla="*/ 737 h 765"/>
                  <a:gd name="T8" fmla="*/ 199 w 1304"/>
                  <a:gd name="T9" fmla="*/ 709 h 765"/>
                  <a:gd name="T10" fmla="*/ 227 w 1304"/>
                  <a:gd name="T11" fmla="*/ 737 h 765"/>
                  <a:gd name="T12" fmla="*/ 397 w 1304"/>
                  <a:gd name="T13" fmla="*/ 680 h 765"/>
                  <a:gd name="T14" fmla="*/ 425 w 1304"/>
                  <a:gd name="T15" fmla="*/ 652 h 765"/>
                  <a:gd name="T16" fmla="*/ 539 w 1304"/>
                  <a:gd name="T17" fmla="*/ 595 h 765"/>
                  <a:gd name="T18" fmla="*/ 766 w 1304"/>
                  <a:gd name="T19" fmla="*/ 737 h 765"/>
                  <a:gd name="T20" fmla="*/ 907 w 1304"/>
                  <a:gd name="T21" fmla="*/ 765 h 765"/>
                  <a:gd name="T22" fmla="*/ 936 w 1304"/>
                  <a:gd name="T23" fmla="*/ 737 h 765"/>
                  <a:gd name="T24" fmla="*/ 1106 w 1304"/>
                  <a:gd name="T25" fmla="*/ 680 h 765"/>
                  <a:gd name="T26" fmla="*/ 1163 w 1304"/>
                  <a:gd name="T27" fmla="*/ 595 h 765"/>
                  <a:gd name="T28" fmla="*/ 1276 w 1304"/>
                  <a:gd name="T29" fmla="*/ 624 h 765"/>
                  <a:gd name="T30" fmla="*/ 1304 w 1304"/>
                  <a:gd name="T31" fmla="*/ 595 h 765"/>
                  <a:gd name="T32" fmla="*/ 1248 w 1304"/>
                  <a:gd name="T33" fmla="*/ 369 h 765"/>
                  <a:gd name="T34" fmla="*/ 1106 w 1304"/>
                  <a:gd name="T35" fmla="*/ 340 h 765"/>
                  <a:gd name="T36" fmla="*/ 936 w 1304"/>
                  <a:gd name="T37" fmla="*/ 227 h 765"/>
                  <a:gd name="T38" fmla="*/ 794 w 1304"/>
                  <a:gd name="T39" fmla="*/ 255 h 765"/>
                  <a:gd name="T40" fmla="*/ 482 w 1304"/>
                  <a:gd name="T41" fmla="*/ 113 h 765"/>
                  <a:gd name="T42" fmla="*/ 397 w 1304"/>
                  <a:gd name="T43" fmla="*/ 28 h 765"/>
                  <a:gd name="T44" fmla="*/ 284 w 1304"/>
                  <a:gd name="T45" fmla="*/ 28 h 765"/>
                  <a:gd name="T46" fmla="*/ 255 w 1304"/>
                  <a:gd name="T47" fmla="*/ 57 h 765"/>
                  <a:gd name="T48" fmla="*/ 142 w 1304"/>
                  <a:gd name="T49" fmla="*/ 0 h 765"/>
                  <a:gd name="T50" fmla="*/ 0 w 1304"/>
                  <a:gd name="T51" fmla="*/ 57 h 765"/>
                  <a:gd name="T52" fmla="*/ 0 w 1304"/>
                  <a:gd name="T53" fmla="*/ 198 h 765"/>
                  <a:gd name="T54" fmla="*/ 29 w 1304"/>
                  <a:gd name="T55" fmla="*/ 255 h 765"/>
                  <a:gd name="T56" fmla="*/ 0 w 1304"/>
                  <a:gd name="T57" fmla="*/ 425 h 765"/>
                  <a:gd name="T58" fmla="*/ 0 w 1304"/>
                  <a:gd name="T59" fmla="*/ 652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04" h="765">
                    <a:moveTo>
                      <a:pt x="0" y="652"/>
                    </a:moveTo>
                    <a:lnTo>
                      <a:pt x="57" y="709"/>
                    </a:lnTo>
                    <a:lnTo>
                      <a:pt x="142" y="709"/>
                    </a:lnTo>
                    <a:lnTo>
                      <a:pt x="170" y="737"/>
                    </a:lnTo>
                    <a:lnTo>
                      <a:pt x="199" y="709"/>
                    </a:lnTo>
                    <a:lnTo>
                      <a:pt x="227" y="737"/>
                    </a:lnTo>
                    <a:lnTo>
                      <a:pt x="397" y="680"/>
                    </a:lnTo>
                    <a:lnTo>
                      <a:pt x="425" y="652"/>
                    </a:lnTo>
                    <a:lnTo>
                      <a:pt x="539" y="595"/>
                    </a:lnTo>
                    <a:lnTo>
                      <a:pt x="766" y="737"/>
                    </a:lnTo>
                    <a:lnTo>
                      <a:pt x="907" y="765"/>
                    </a:lnTo>
                    <a:lnTo>
                      <a:pt x="936" y="737"/>
                    </a:lnTo>
                    <a:lnTo>
                      <a:pt x="1106" y="680"/>
                    </a:lnTo>
                    <a:lnTo>
                      <a:pt x="1163" y="595"/>
                    </a:lnTo>
                    <a:lnTo>
                      <a:pt x="1276" y="624"/>
                    </a:lnTo>
                    <a:lnTo>
                      <a:pt x="1304" y="595"/>
                    </a:lnTo>
                    <a:lnTo>
                      <a:pt x="1248" y="369"/>
                    </a:lnTo>
                    <a:lnTo>
                      <a:pt x="1106" y="340"/>
                    </a:lnTo>
                    <a:lnTo>
                      <a:pt x="936" y="227"/>
                    </a:lnTo>
                    <a:lnTo>
                      <a:pt x="794" y="255"/>
                    </a:lnTo>
                    <a:lnTo>
                      <a:pt x="482" y="113"/>
                    </a:lnTo>
                    <a:lnTo>
                      <a:pt x="397" y="28"/>
                    </a:lnTo>
                    <a:lnTo>
                      <a:pt x="284" y="28"/>
                    </a:lnTo>
                    <a:lnTo>
                      <a:pt x="255" y="57"/>
                    </a:lnTo>
                    <a:lnTo>
                      <a:pt x="142" y="0"/>
                    </a:lnTo>
                    <a:lnTo>
                      <a:pt x="0" y="57"/>
                    </a:lnTo>
                    <a:lnTo>
                      <a:pt x="0" y="198"/>
                    </a:lnTo>
                    <a:lnTo>
                      <a:pt x="29" y="255"/>
                    </a:lnTo>
                    <a:lnTo>
                      <a:pt x="0" y="425"/>
                    </a:lnTo>
                    <a:lnTo>
                      <a:pt x="0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5" name="Freeform 735"/>
              <p:cNvSpPr>
                <a:spLocks/>
              </p:cNvSpPr>
              <p:nvPr/>
            </p:nvSpPr>
            <p:spPr bwMode="auto">
              <a:xfrm>
                <a:off x="2615" y="2627"/>
                <a:ext cx="1389" cy="794"/>
              </a:xfrm>
              <a:custGeom>
                <a:avLst/>
                <a:gdLst>
                  <a:gd name="T0" fmla="*/ 1077 w 1389"/>
                  <a:gd name="T1" fmla="*/ 624 h 794"/>
                  <a:gd name="T2" fmla="*/ 1105 w 1389"/>
                  <a:gd name="T3" fmla="*/ 510 h 794"/>
                  <a:gd name="T4" fmla="*/ 1219 w 1389"/>
                  <a:gd name="T5" fmla="*/ 454 h 794"/>
                  <a:gd name="T6" fmla="*/ 1332 w 1389"/>
                  <a:gd name="T7" fmla="*/ 340 h 794"/>
                  <a:gd name="T8" fmla="*/ 1332 w 1389"/>
                  <a:gd name="T9" fmla="*/ 284 h 794"/>
                  <a:gd name="T10" fmla="*/ 1389 w 1389"/>
                  <a:gd name="T11" fmla="*/ 284 h 794"/>
                  <a:gd name="T12" fmla="*/ 1332 w 1389"/>
                  <a:gd name="T13" fmla="*/ 255 h 794"/>
                  <a:gd name="T14" fmla="*/ 1275 w 1389"/>
                  <a:gd name="T15" fmla="*/ 284 h 794"/>
                  <a:gd name="T16" fmla="*/ 1162 w 1389"/>
                  <a:gd name="T17" fmla="*/ 255 h 794"/>
                  <a:gd name="T18" fmla="*/ 1134 w 1389"/>
                  <a:gd name="T19" fmla="*/ 199 h 794"/>
                  <a:gd name="T20" fmla="*/ 992 w 1389"/>
                  <a:gd name="T21" fmla="*/ 85 h 794"/>
                  <a:gd name="T22" fmla="*/ 850 w 1389"/>
                  <a:gd name="T23" fmla="*/ 85 h 794"/>
                  <a:gd name="T24" fmla="*/ 822 w 1389"/>
                  <a:gd name="T25" fmla="*/ 57 h 794"/>
                  <a:gd name="T26" fmla="*/ 737 w 1389"/>
                  <a:gd name="T27" fmla="*/ 57 h 794"/>
                  <a:gd name="T28" fmla="*/ 737 w 1389"/>
                  <a:gd name="T29" fmla="*/ 114 h 794"/>
                  <a:gd name="T30" fmla="*/ 680 w 1389"/>
                  <a:gd name="T31" fmla="*/ 85 h 794"/>
                  <a:gd name="T32" fmla="*/ 623 w 1389"/>
                  <a:gd name="T33" fmla="*/ 114 h 794"/>
                  <a:gd name="T34" fmla="*/ 425 w 1389"/>
                  <a:gd name="T35" fmla="*/ 0 h 794"/>
                  <a:gd name="T36" fmla="*/ 368 w 1389"/>
                  <a:gd name="T37" fmla="*/ 57 h 794"/>
                  <a:gd name="T38" fmla="*/ 283 w 1389"/>
                  <a:gd name="T39" fmla="*/ 28 h 794"/>
                  <a:gd name="T40" fmla="*/ 226 w 1389"/>
                  <a:gd name="T41" fmla="*/ 28 h 794"/>
                  <a:gd name="T42" fmla="*/ 170 w 1389"/>
                  <a:gd name="T43" fmla="*/ 0 h 794"/>
                  <a:gd name="T44" fmla="*/ 170 w 1389"/>
                  <a:gd name="T45" fmla="*/ 57 h 794"/>
                  <a:gd name="T46" fmla="*/ 198 w 1389"/>
                  <a:gd name="T47" fmla="*/ 114 h 794"/>
                  <a:gd name="T48" fmla="*/ 255 w 1389"/>
                  <a:gd name="T49" fmla="*/ 170 h 794"/>
                  <a:gd name="T50" fmla="*/ 340 w 1389"/>
                  <a:gd name="T51" fmla="*/ 170 h 794"/>
                  <a:gd name="T52" fmla="*/ 368 w 1389"/>
                  <a:gd name="T53" fmla="*/ 255 h 794"/>
                  <a:gd name="T54" fmla="*/ 368 w 1389"/>
                  <a:gd name="T55" fmla="*/ 312 h 794"/>
                  <a:gd name="T56" fmla="*/ 340 w 1389"/>
                  <a:gd name="T57" fmla="*/ 340 h 794"/>
                  <a:gd name="T58" fmla="*/ 283 w 1389"/>
                  <a:gd name="T59" fmla="*/ 340 h 794"/>
                  <a:gd name="T60" fmla="*/ 170 w 1389"/>
                  <a:gd name="T61" fmla="*/ 425 h 794"/>
                  <a:gd name="T62" fmla="*/ 113 w 1389"/>
                  <a:gd name="T63" fmla="*/ 397 h 794"/>
                  <a:gd name="T64" fmla="*/ 85 w 1389"/>
                  <a:gd name="T65" fmla="*/ 425 h 794"/>
                  <a:gd name="T66" fmla="*/ 56 w 1389"/>
                  <a:gd name="T67" fmla="*/ 425 h 794"/>
                  <a:gd name="T68" fmla="*/ 0 w 1389"/>
                  <a:gd name="T69" fmla="*/ 539 h 794"/>
                  <a:gd name="T70" fmla="*/ 28 w 1389"/>
                  <a:gd name="T71" fmla="*/ 624 h 794"/>
                  <a:gd name="T72" fmla="*/ 0 w 1389"/>
                  <a:gd name="T73" fmla="*/ 680 h 794"/>
                  <a:gd name="T74" fmla="*/ 56 w 1389"/>
                  <a:gd name="T75" fmla="*/ 709 h 794"/>
                  <a:gd name="T76" fmla="*/ 85 w 1389"/>
                  <a:gd name="T77" fmla="*/ 766 h 794"/>
                  <a:gd name="T78" fmla="*/ 141 w 1389"/>
                  <a:gd name="T79" fmla="*/ 794 h 794"/>
                  <a:gd name="T80" fmla="*/ 170 w 1389"/>
                  <a:gd name="T81" fmla="*/ 737 h 794"/>
                  <a:gd name="T82" fmla="*/ 255 w 1389"/>
                  <a:gd name="T83" fmla="*/ 652 h 794"/>
                  <a:gd name="T84" fmla="*/ 283 w 1389"/>
                  <a:gd name="T85" fmla="*/ 652 h 794"/>
                  <a:gd name="T86" fmla="*/ 368 w 1389"/>
                  <a:gd name="T87" fmla="*/ 624 h 794"/>
                  <a:gd name="T88" fmla="*/ 481 w 1389"/>
                  <a:gd name="T89" fmla="*/ 652 h 794"/>
                  <a:gd name="T90" fmla="*/ 595 w 1389"/>
                  <a:gd name="T91" fmla="*/ 652 h 794"/>
                  <a:gd name="T92" fmla="*/ 623 w 1389"/>
                  <a:gd name="T93" fmla="*/ 709 h 794"/>
                  <a:gd name="T94" fmla="*/ 708 w 1389"/>
                  <a:gd name="T95" fmla="*/ 652 h 794"/>
                  <a:gd name="T96" fmla="*/ 822 w 1389"/>
                  <a:gd name="T97" fmla="*/ 680 h 794"/>
                  <a:gd name="T98" fmla="*/ 963 w 1389"/>
                  <a:gd name="T99" fmla="*/ 652 h 794"/>
                  <a:gd name="T100" fmla="*/ 992 w 1389"/>
                  <a:gd name="T101" fmla="*/ 624 h 794"/>
                  <a:gd name="T102" fmla="*/ 1077 w 1389"/>
                  <a:gd name="T103" fmla="*/ 62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89" h="794">
                    <a:moveTo>
                      <a:pt x="1077" y="624"/>
                    </a:moveTo>
                    <a:lnTo>
                      <a:pt x="1105" y="510"/>
                    </a:lnTo>
                    <a:lnTo>
                      <a:pt x="1219" y="454"/>
                    </a:lnTo>
                    <a:lnTo>
                      <a:pt x="1332" y="340"/>
                    </a:lnTo>
                    <a:lnTo>
                      <a:pt x="1332" y="284"/>
                    </a:lnTo>
                    <a:lnTo>
                      <a:pt x="1389" y="284"/>
                    </a:lnTo>
                    <a:lnTo>
                      <a:pt x="1332" y="255"/>
                    </a:lnTo>
                    <a:lnTo>
                      <a:pt x="1275" y="284"/>
                    </a:lnTo>
                    <a:lnTo>
                      <a:pt x="1162" y="255"/>
                    </a:lnTo>
                    <a:lnTo>
                      <a:pt x="1134" y="199"/>
                    </a:lnTo>
                    <a:lnTo>
                      <a:pt x="992" y="85"/>
                    </a:lnTo>
                    <a:lnTo>
                      <a:pt x="850" y="85"/>
                    </a:lnTo>
                    <a:lnTo>
                      <a:pt x="822" y="57"/>
                    </a:lnTo>
                    <a:lnTo>
                      <a:pt x="737" y="57"/>
                    </a:lnTo>
                    <a:lnTo>
                      <a:pt x="737" y="114"/>
                    </a:lnTo>
                    <a:lnTo>
                      <a:pt x="680" y="85"/>
                    </a:lnTo>
                    <a:lnTo>
                      <a:pt x="623" y="114"/>
                    </a:lnTo>
                    <a:lnTo>
                      <a:pt x="425" y="0"/>
                    </a:lnTo>
                    <a:lnTo>
                      <a:pt x="368" y="57"/>
                    </a:lnTo>
                    <a:lnTo>
                      <a:pt x="283" y="28"/>
                    </a:lnTo>
                    <a:lnTo>
                      <a:pt x="226" y="28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198" y="114"/>
                    </a:lnTo>
                    <a:lnTo>
                      <a:pt x="255" y="170"/>
                    </a:lnTo>
                    <a:lnTo>
                      <a:pt x="340" y="170"/>
                    </a:lnTo>
                    <a:lnTo>
                      <a:pt x="368" y="255"/>
                    </a:lnTo>
                    <a:lnTo>
                      <a:pt x="368" y="312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170" y="425"/>
                    </a:lnTo>
                    <a:lnTo>
                      <a:pt x="113" y="397"/>
                    </a:lnTo>
                    <a:lnTo>
                      <a:pt x="85" y="425"/>
                    </a:lnTo>
                    <a:lnTo>
                      <a:pt x="56" y="425"/>
                    </a:lnTo>
                    <a:lnTo>
                      <a:pt x="0" y="539"/>
                    </a:lnTo>
                    <a:lnTo>
                      <a:pt x="28" y="624"/>
                    </a:lnTo>
                    <a:lnTo>
                      <a:pt x="0" y="680"/>
                    </a:lnTo>
                    <a:lnTo>
                      <a:pt x="56" y="709"/>
                    </a:lnTo>
                    <a:lnTo>
                      <a:pt x="85" y="766"/>
                    </a:lnTo>
                    <a:lnTo>
                      <a:pt x="141" y="794"/>
                    </a:lnTo>
                    <a:lnTo>
                      <a:pt x="170" y="737"/>
                    </a:lnTo>
                    <a:lnTo>
                      <a:pt x="255" y="652"/>
                    </a:lnTo>
                    <a:lnTo>
                      <a:pt x="283" y="652"/>
                    </a:lnTo>
                    <a:lnTo>
                      <a:pt x="368" y="624"/>
                    </a:lnTo>
                    <a:lnTo>
                      <a:pt x="481" y="652"/>
                    </a:lnTo>
                    <a:lnTo>
                      <a:pt x="595" y="652"/>
                    </a:lnTo>
                    <a:lnTo>
                      <a:pt x="623" y="709"/>
                    </a:lnTo>
                    <a:lnTo>
                      <a:pt x="708" y="652"/>
                    </a:lnTo>
                    <a:lnTo>
                      <a:pt x="822" y="680"/>
                    </a:lnTo>
                    <a:lnTo>
                      <a:pt x="963" y="652"/>
                    </a:lnTo>
                    <a:lnTo>
                      <a:pt x="992" y="624"/>
                    </a:lnTo>
                    <a:lnTo>
                      <a:pt x="1077" y="62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7" name="Freeform 737"/>
              <p:cNvSpPr>
                <a:spLocks/>
              </p:cNvSpPr>
              <p:nvPr/>
            </p:nvSpPr>
            <p:spPr bwMode="auto">
              <a:xfrm>
                <a:off x="3068" y="4186"/>
                <a:ext cx="907" cy="681"/>
              </a:xfrm>
              <a:custGeom>
                <a:avLst/>
                <a:gdLst>
                  <a:gd name="T0" fmla="*/ 369 w 907"/>
                  <a:gd name="T1" fmla="*/ 681 h 681"/>
                  <a:gd name="T2" fmla="*/ 397 w 907"/>
                  <a:gd name="T3" fmla="*/ 454 h 681"/>
                  <a:gd name="T4" fmla="*/ 510 w 907"/>
                  <a:gd name="T5" fmla="*/ 369 h 681"/>
                  <a:gd name="T6" fmla="*/ 482 w 907"/>
                  <a:gd name="T7" fmla="*/ 341 h 681"/>
                  <a:gd name="T8" fmla="*/ 170 w 907"/>
                  <a:gd name="T9" fmla="*/ 426 h 681"/>
                  <a:gd name="T10" fmla="*/ 170 w 907"/>
                  <a:gd name="T11" fmla="*/ 341 h 681"/>
                  <a:gd name="T12" fmla="*/ 57 w 907"/>
                  <a:gd name="T13" fmla="*/ 199 h 681"/>
                  <a:gd name="T14" fmla="*/ 57 w 907"/>
                  <a:gd name="T15" fmla="*/ 114 h 681"/>
                  <a:gd name="T16" fmla="*/ 0 w 907"/>
                  <a:gd name="T17" fmla="*/ 85 h 681"/>
                  <a:gd name="T18" fmla="*/ 28 w 907"/>
                  <a:gd name="T19" fmla="*/ 57 h 681"/>
                  <a:gd name="T20" fmla="*/ 142 w 907"/>
                  <a:gd name="T21" fmla="*/ 0 h 681"/>
                  <a:gd name="T22" fmla="*/ 369 w 907"/>
                  <a:gd name="T23" fmla="*/ 142 h 681"/>
                  <a:gd name="T24" fmla="*/ 510 w 907"/>
                  <a:gd name="T25" fmla="*/ 170 h 681"/>
                  <a:gd name="T26" fmla="*/ 539 w 907"/>
                  <a:gd name="T27" fmla="*/ 142 h 681"/>
                  <a:gd name="T28" fmla="*/ 709 w 907"/>
                  <a:gd name="T29" fmla="*/ 85 h 681"/>
                  <a:gd name="T30" fmla="*/ 766 w 907"/>
                  <a:gd name="T31" fmla="*/ 0 h 681"/>
                  <a:gd name="T32" fmla="*/ 879 w 907"/>
                  <a:gd name="T33" fmla="*/ 29 h 681"/>
                  <a:gd name="T34" fmla="*/ 907 w 907"/>
                  <a:gd name="T35" fmla="*/ 0 h 681"/>
                  <a:gd name="T36" fmla="*/ 907 w 907"/>
                  <a:gd name="T37" fmla="*/ 142 h 681"/>
                  <a:gd name="T38" fmla="*/ 851 w 907"/>
                  <a:gd name="T39" fmla="*/ 170 h 681"/>
                  <a:gd name="T40" fmla="*/ 851 w 907"/>
                  <a:gd name="T41" fmla="*/ 227 h 681"/>
                  <a:gd name="T42" fmla="*/ 766 w 907"/>
                  <a:gd name="T43" fmla="*/ 255 h 681"/>
                  <a:gd name="T44" fmla="*/ 766 w 907"/>
                  <a:gd name="T45" fmla="*/ 341 h 681"/>
                  <a:gd name="T46" fmla="*/ 709 w 907"/>
                  <a:gd name="T47" fmla="*/ 312 h 681"/>
                  <a:gd name="T48" fmla="*/ 681 w 907"/>
                  <a:gd name="T49" fmla="*/ 397 h 681"/>
                  <a:gd name="T50" fmla="*/ 595 w 907"/>
                  <a:gd name="T51" fmla="*/ 454 h 681"/>
                  <a:gd name="T52" fmla="*/ 567 w 907"/>
                  <a:gd name="T53" fmla="*/ 539 h 681"/>
                  <a:gd name="T54" fmla="*/ 510 w 907"/>
                  <a:gd name="T55" fmla="*/ 567 h 681"/>
                  <a:gd name="T56" fmla="*/ 425 w 907"/>
                  <a:gd name="T57" fmla="*/ 681 h 681"/>
                  <a:gd name="T58" fmla="*/ 369 w 907"/>
                  <a:gd name="T59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07" h="681">
                    <a:moveTo>
                      <a:pt x="369" y="681"/>
                    </a:moveTo>
                    <a:lnTo>
                      <a:pt x="397" y="454"/>
                    </a:lnTo>
                    <a:lnTo>
                      <a:pt x="510" y="369"/>
                    </a:lnTo>
                    <a:lnTo>
                      <a:pt x="482" y="341"/>
                    </a:lnTo>
                    <a:lnTo>
                      <a:pt x="170" y="426"/>
                    </a:lnTo>
                    <a:lnTo>
                      <a:pt x="170" y="341"/>
                    </a:lnTo>
                    <a:lnTo>
                      <a:pt x="57" y="199"/>
                    </a:lnTo>
                    <a:lnTo>
                      <a:pt x="57" y="114"/>
                    </a:lnTo>
                    <a:lnTo>
                      <a:pt x="0" y="85"/>
                    </a:lnTo>
                    <a:lnTo>
                      <a:pt x="28" y="57"/>
                    </a:lnTo>
                    <a:lnTo>
                      <a:pt x="142" y="0"/>
                    </a:lnTo>
                    <a:lnTo>
                      <a:pt x="369" y="142"/>
                    </a:lnTo>
                    <a:lnTo>
                      <a:pt x="510" y="170"/>
                    </a:lnTo>
                    <a:lnTo>
                      <a:pt x="539" y="142"/>
                    </a:lnTo>
                    <a:lnTo>
                      <a:pt x="709" y="85"/>
                    </a:lnTo>
                    <a:lnTo>
                      <a:pt x="766" y="0"/>
                    </a:lnTo>
                    <a:lnTo>
                      <a:pt x="879" y="29"/>
                    </a:lnTo>
                    <a:lnTo>
                      <a:pt x="907" y="0"/>
                    </a:lnTo>
                    <a:lnTo>
                      <a:pt x="907" y="142"/>
                    </a:lnTo>
                    <a:lnTo>
                      <a:pt x="851" y="170"/>
                    </a:lnTo>
                    <a:lnTo>
                      <a:pt x="851" y="227"/>
                    </a:lnTo>
                    <a:lnTo>
                      <a:pt x="766" y="255"/>
                    </a:lnTo>
                    <a:lnTo>
                      <a:pt x="766" y="341"/>
                    </a:lnTo>
                    <a:lnTo>
                      <a:pt x="709" y="312"/>
                    </a:lnTo>
                    <a:lnTo>
                      <a:pt x="681" y="397"/>
                    </a:lnTo>
                    <a:lnTo>
                      <a:pt x="595" y="454"/>
                    </a:lnTo>
                    <a:lnTo>
                      <a:pt x="567" y="539"/>
                    </a:lnTo>
                    <a:lnTo>
                      <a:pt x="510" y="567"/>
                    </a:lnTo>
                    <a:lnTo>
                      <a:pt x="425" y="681"/>
                    </a:lnTo>
                    <a:lnTo>
                      <a:pt x="369" y="68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8" name="Freeform 738"/>
              <p:cNvSpPr>
                <a:spLocks/>
              </p:cNvSpPr>
              <p:nvPr/>
            </p:nvSpPr>
            <p:spPr bwMode="auto">
              <a:xfrm>
                <a:off x="3437" y="4385"/>
                <a:ext cx="623" cy="595"/>
              </a:xfrm>
              <a:custGeom>
                <a:avLst/>
                <a:gdLst>
                  <a:gd name="T0" fmla="*/ 0 w 623"/>
                  <a:gd name="T1" fmla="*/ 595 h 595"/>
                  <a:gd name="T2" fmla="*/ 0 w 623"/>
                  <a:gd name="T3" fmla="*/ 482 h 595"/>
                  <a:gd name="T4" fmla="*/ 56 w 623"/>
                  <a:gd name="T5" fmla="*/ 482 h 595"/>
                  <a:gd name="T6" fmla="*/ 141 w 623"/>
                  <a:gd name="T7" fmla="*/ 368 h 595"/>
                  <a:gd name="T8" fmla="*/ 198 w 623"/>
                  <a:gd name="T9" fmla="*/ 340 h 595"/>
                  <a:gd name="T10" fmla="*/ 226 w 623"/>
                  <a:gd name="T11" fmla="*/ 255 h 595"/>
                  <a:gd name="T12" fmla="*/ 312 w 623"/>
                  <a:gd name="T13" fmla="*/ 198 h 595"/>
                  <a:gd name="T14" fmla="*/ 340 w 623"/>
                  <a:gd name="T15" fmla="*/ 113 h 595"/>
                  <a:gd name="T16" fmla="*/ 397 w 623"/>
                  <a:gd name="T17" fmla="*/ 142 h 595"/>
                  <a:gd name="T18" fmla="*/ 397 w 623"/>
                  <a:gd name="T19" fmla="*/ 56 h 595"/>
                  <a:gd name="T20" fmla="*/ 482 w 623"/>
                  <a:gd name="T21" fmla="*/ 28 h 595"/>
                  <a:gd name="T22" fmla="*/ 482 w 623"/>
                  <a:gd name="T23" fmla="*/ 0 h 595"/>
                  <a:gd name="T24" fmla="*/ 510 w 623"/>
                  <a:gd name="T25" fmla="*/ 0 h 595"/>
                  <a:gd name="T26" fmla="*/ 567 w 623"/>
                  <a:gd name="T27" fmla="*/ 56 h 595"/>
                  <a:gd name="T28" fmla="*/ 567 w 623"/>
                  <a:gd name="T29" fmla="*/ 198 h 595"/>
                  <a:gd name="T30" fmla="*/ 623 w 623"/>
                  <a:gd name="T31" fmla="*/ 255 h 595"/>
                  <a:gd name="T32" fmla="*/ 538 w 623"/>
                  <a:gd name="T33" fmla="*/ 283 h 595"/>
                  <a:gd name="T34" fmla="*/ 510 w 623"/>
                  <a:gd name="T35" fmla="*/ 397 h 595"/>
                  <a:gd name="T36" fmla="*/ 340 w 623"/>
                  <a:gd name="T37" fmla="*/ 425 h 595"/>
                  <a:gd name="T38" fmla="*/ 255 w 623"/>
                  <a:gd name="T39" fmla="*/ 567 h 595"/>
                  <a:gd name="T40" fmla="*/ 170 w 623"/>
                  <a:gd name="T41" fmla="*/ 538 h 595"/>
                  <a:gd name="T42" fmla="*/ 56 w 623"/>
                  <a:gd name="T43" fmla="*/ 595 h 595"/>
                  <a:gd name="T44" fmla="*/ 0 w 623"/>
                  <a:gd name="T45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23" h="595">
                    <a:moveTo>
                      <a:pt x="0" y="595"/>
                    </a:moveTo>
                    <a:lnTo>
                      <a:pt x="0" y="482"/>
                    </a:lnTo>
                    <a:lnTo>
                      <a:pt x="56" y="482"/>
                    </a:lnTo>
                    <a:lnTo>
                      <a:pt x="141" y="368"/>
                    </a:lnTo>
                    <a:lnTo>
                      <a:pt x="198" y="340"/>
                    </a:lnTo>
                    <a:lnTo>
                      <a:pt x="226" y="255"/>
                    </a:lnTo>
                    <a:lnTo>
                      <a:pt x="312" y="198"/>
                    </a:lnTo>
                    <a:lnTo>
                      <a:pt x="340" y="113"/>
                    </a:lnTo>
                    <a:lnTo>
                      <a:pt x="397" y="142"/>
                    </a:lnTo>
                    <a:lnTo>
                      <a:pt x="397" y="56"/>
                    </a:lnTo>
                    <a:lnTo>
                      <a:pt x="482" y="28"/>
                    </a:lnTo>
                    <a:lnTo>
                      <a:pt x="482" y="0"/>
                    </a:lnTo>
                    <a:lnTo>
                      <a:pt x="510" y="0"/>
                    </a:lnTo>
                    <a:lnTo>
                      <a:pt x="567" y="56"/>
                    </a:lnTo>
                    <a:lnTo>
                      <a:pt x="567" y="198"/>
                    </a:lnTo>
                    <a:lnTo>
                      <a:pt x="623" y="255"/>
                    </a:lnTo>
                    <a:lnTo>
                      <a:pt x="538" y="283"/>
                    </a:lnTo>
                    <a:lnTo>
                      <a:pt x="510" y="397"/>
                    </a:lnTo>
                    <a:lnTo>
                      <a:pt x="340" y="425"/>
                    </a:lnTo>
                    <a:lnTo>
                      <a:pt x="255" y="567"/>
                    </a:lnTo>
                    <a:lnTo>
                      <a:pt x="170" y="538"/>
                    </a:lnTo>
                    <a:lnTo>
                      <a:pt x="56" y="595"/>
                    </a:lnTo>
                    <a:lnTo>
                      <a:pt x="0" y="5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79" name="Freeform 739"/>
              <p:cNvSpPr>
                <a:spLocks/>
              </p:cNvSpPr>
              <p:nvPr/>
            </p:nvSpPr>
            <p:spPr bwMode="auto">
              <a:xfrm>
                <a:off x="3380" y="4271"/>
                <a:ext cx="1361" cy="936"/>
              </a:xfrm>
              <a:custGeom>
                <a:avLst/>
                <a:gdLst>
                  <a:gd name="T0" fmla="*/ 1361 w 1361"/>
                  <a:gd name="T1" fmla="*/ 57 h 936"/>
                  <a:gd name="T2" fmla="*/ 1247 w 1361"/>
                  <a:gd name="T3" fmla="*/ 29 h 936"/>
                  <a:gd name="T4" fmla="*/ 1219 w 1361"/>
                  <a:gd name="T5" fmla="*/ 0 h 936"/>
                  <a:gd name="T6" fmla="*/ 1049 w 1361"/>
                  <a:gd name="T7" fmla="*/ 29 h 936"/>
                  <a:gd name="T8" fmla="*/ 1049 w 1361"/>
                  <a:gd name="T9" fmla="*/ 114 h 936"/>
                  <a:gd name="T10" fmla="*/ 992 w 1361"/>
                  <a:gd name="T11" fmla="*/ 114 h 936"/>
                  <a:gd name="T12" fmla="*/ 879 w 1361"/>
                  <a:gd name="T13" fmla="*/ 199 h 936"/>
                  <a:gd name="T14" fmla="*/ 907 w 1361"/>
                  <a:gd name="T15" fmla="*/ 256 h 936"/>
                  <a:gd name="T16" fmla="*/ 879 w 1361"/>
                  <a:gd name="T17" fmla="*/ 369 h 936"/>
                  <a:gd name="T18" fmla="*/ 794 w 1361"/>
                  <a:gd name="T19" fmla="*/ 369 h 936"/>
                  <a:gd name="T20" fmla="*/ 737 w 1361"/>
                  <a:gd name="T21" fmla="*/ 397 h 936"/>
                  <a:gd name="T22" fmla="*/ 709 w 1361"/>
                  <a:gd name="T23" fmla="*/ 482 h 936"/>
                  <a:gd name="T24" fmla="*/ 567 w 1361"/>
                  <a:gd name="T25" fmla="*/ 511 h 936"/>
                  <a:gd name="T26" fmla="*/ 397 w 1361"/>
                  <a:gd name="T27" fmla="*/ 539 h 936"/>
                  <a:gd name="T28" fmla="*/ 312 w 1361"/>
                  <a:gd name="T29" fmla="*/ 681 h 936"/>
                  <a:gd name="T30" fmla="*/ 227 w 1361"/>
                  <a:gd name="T31" fmla="*/ 652 h 936"/>
                  <a:gd name="T32" fmla="*/ 113 w 1361"/>
                  <a:gd name="T33" fmla="*/ 709 h 936"/>
                  <a:gd name="T34" fmla="*/ 57 w 1361"/>
                  <a:gd name="T35" fmla="*/ 709 h 936"/>
                  <a:gd name="T36" fmla="*/ 0 w 1361"/>
                  <a:gd name="T37" fmla="*/ 794 h 936"/>
                  <a:gd name="T38" fmla="*/ 113 w 1361"/>
                  <a:gd name="T39" fmla="*/ 794 h 936"/>
                  <a:gd name="T40" fmla="*/ 227 w 1361"/>
                  <a:gd name="T41" fmla="*/ 737 h 936"/>
                  <a:gd name="T42" fmla="*/ 255 w 1361"/>
                  <a:gd name="T43" fmla="*/ 794 h 936"/>
                  <a:gd name="T44" fmla="*/ 397 w 1361"/>
                  <a:gd name="T45" fmla="*/ 766 h 936"/>
                  <a:gd name="T46" fmla="*/ 454 w 1361"/>
                  <a:gd name="T47" fmla="*/ 737 h 936"/>
                  <a:gd name="T48" fmla="*/ 624 w 1361"/>
                  <a:gd name="T49" fmla="*/ 766 h 936"/>
                  <a:gd name="T50" fmla="*/ 652 w 1361"/>
                  <a:gd name="T51" fmla="*/ 851 h 936"/>
                  <a:gd name="T52" fmla="*/ 624 w 1361"/>
                  <a:gd name="T53" fmla="*/ 879 h 936"/>
                  <a:gd name="T54" fmla="*/ 680 w 1361"/>
                  <a:gd name="T55" fmla="*/ 879 h 936"/>
                  <a:gd name="T56" fmla="*/ 709 w 1361"/>
                  <a:gd name="T57" fmla="*/ 936 h 936"/>
                  <a:gd name="T58" fmla="*/ 737 w 1361"/>
                  <a:gd name="T59" fmla="*/ 936 h 936"/>
                  <a:gd name="T60" fmla="*/ 794 w 1361"/>
                  <a:gd name="T61" fmla="*/ 879 h 936"/>
                  <a:gd name="T62" fmla="*/ 907 w 1361"/>
                  <a:gd name="T63" fmla="*/ 851 h 936"/>
                  <a:gd name="T64" fmla="*/ 935 w 1361"/>
                  <a:gd name="T65" fmla="*/ 879 h 936"/>
                  <a:gd name="T66" fmla="*/ 992 w 1361"/>
                  <a:gd name="T67" fmla="*/ 879 h 936"/>
                  <a:gd name="T68" fmla="*/ 992 w 1361"/>
                  <a:gd name="T69" fmla="*/ 737 h 936"/>
                  <a:gd name="T70" fmla="*/ 1049 w 1361"/>
                  <a:gd name="T71" fmla="*/ 737 h 936"/>
                  <a:gd name="T72" fmla="*/ 1077 w 1361"/>
                  <a:gd name="T73" fmla="*/ 709 h 936"/>
                  <a:gd name="T74" fmla="*/ 1077 w 1361"/>
                  <a:gd name="T75" fmla="*/ 681 h 936"/>
                  <a:gd name="T76" fmla="*/ 1049 w 1361"/>
                  <a:gd name="T77" fmla="*/ 596 h 936"/>
                  <a:gd name="T78" fmla="*/ 1077 w 1361"/>
                  <a:gd name="T79" fmla="*/ 482 h 936"/>
                  <a:gd name="T80" fmla="*/ 1134 w 1361"/>
                  <a:gd name="T81" fmla="*/ 426 h 936"/>
                  <a:gd name="T82" fmla="*/ 1219 w 1361"/>
                  <a:gd name="T83" fmla="*/ 284 h 936"/>
                  <a:gd name="T84" fmla="*/ 1304 w 1361"/>
                  <a:gd name="T85" fmla="*/ 170 h 936"/>
                  <a:gd name="T86" fmla="*/ 1276 w 1361"/>
                  <a:gd name="T87" fmla="*/ 170 h 936"/>
                  <a:gd name="T88" fmla="*/ 1304 w 1361"/>
                  <a:gd name="T89" fmla="*/ 114 h 936"/>
                  <a:gd name="T90" fmla="*/ 1361 w 1361"/>
                  <a:gd name="T91" fmla="*/ 57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61" h="936">
                    <a:moveTo>
                      <a:pt x="1361" y="57"/>
                    </a:moveTo>
                    <a:lnTo>
                      <a:pt x="1247" y="29"/>
                    </a:lnTo>
                    <a:lnTo>
                      <a:pt x="1219" y="0"/>
                    </a:lnTo>
                    <a:lnTo>
                      <a:pt x="1049" y="29"/>
                    </a:lnTo>
                    <a:lnTo>
                      <a:pt x="1049" y="114"/>
                    </a:lnTo>
                    <a:lnTo>
                      <a:pt x="992" y="114"/>
                    </a:lnTo>
                    <a:lnTo>
                      <a:pt x="879" y="199"/>
                    </a:lnTo>
                    <a:lnTo>
                      <a:pt x="907" y="256"/>
                    </a:lnTo>
                    <a:lnTo>
                      <a:pt x="879" y="369"/>
                    </a:lnTo>
                    <a:lnTo>
                      <a:pt x="794" y="369"/>
                    </a:lnTo>
                    <a:lnTo>
                      <a:pt x="737" y="397"/>
                    </a:lnTo>
                    <a:lnTo>
                      <a:pt x="709" y="482"/>
                    </a:lnTo>
                    <a:lnTo>
                      <a:pt x="567" y="511"/>
                    </a:lnTo>
                    <a:lnTo>
                      <a:pt x="397" y="539"/>
                    </a:lnTo>
                    <a:lnTo>
                      <a:pt x="312" y="681"/>
                    </a:lnTo>
                    <a:lnTo>
                      <a:pt x="227" y="652"/>
                    </a:lnTo>
                    <a:lnTo>
                      <a:pt x="113" y="709"/>
                    </a:lnTo>
                    <a:lnTo>
                      <a:pt x="57" y="709"/>
                    </a:lnTo>
                    <a:lnTo>
                      <a:pt x="0" y="794"/>
                    </a:lnTo>
                    <a:lnTo>
                      <a:pt x="113" y="794"/>
                    </a:lnTo>
                    <a:lnTo>
                      <a:pt x="227" y="737"/>
                    </a:lnTo>
                    <a:lnTo>
                      <a:pt x="255" y="794"/>
                    </a:lnTo>
                    <a:lnTo>
                      <a:pt x="397" y="766"/>
                    </a:lnTo>
                    <a:lnTo>
                      <a:pt x="454" y="737"/>
                    </a:lnTo>
                    <a:lnTo>
                      <a:pt x="624" y="766"/>
                    </a:lnTo>
                    <a:lnTo>
                      <a:pt x="652" y="851"/>
                    </a:lnTo>
                    <a:lnTo>
                      <a:pt x="624" y="879"/>
                    </a:lnTo>
                    <a:lnTo>
                      <a:pt x="680" y="879"/>
                    </a:lnTo>
                    <a:lnTo>
                      <a:pt x="709" y="936"/>
                    </a:lnTo>
                    <a:lnTo>
                      <a:pt x="737" y="936"/>
                    </a:lnTo>
                    <a:lnTo>
                      <a:pt x="794" y="879"/>
                    </a:lnTo>
                    <a:lnTo>
                      <a:pt x="907" y="851"/>
                    </a:lnTo>
                    <a:lnTo>
                      <a:pt x="935" y="879"/>
                    </a:lnTo>
                    <a:lnTo>
                      <a:pt x="992" y="879"/>
                    </a:lnTo>
                    <a:lnTo>
                      <a:pt x="992" y="737"/>
                    </a:lnTo>
                    <a:lnTo>
                      <a:pt x="1049" y="737"/>
                    </a:lnTo>
                    <a:lnTo>
                      <a:pt x="1077" y="709"/>
                    </a:lnTo>
                    <a:lnTo>
                      <a:pt x="1077" y="681"/>
                    </a:lnTo>
                    <a:lnTo>
                      <a:pt x="1049" y="596"/>
                    </a:lnTo>
                    <a:lnTo>
                      <a:pt x="1077" y="482"/>
                    </a:lnTo>
                    <a:lnTo>
                      <a:pt x="1134" y="426"/>
                    </a:lnTo>
                    <a:lnTo>
                      <a:pt x="1219" y="284"/>
                    </a:lnTo>
                    <a:lnTo>
                      <a:pt x="1304" y="170"/>
                    </a:lnTo>
                    <a:lnTo>
                      <a:pt x="1276" y="170"/>
                    </a:lnTo>
                    <a:lnTo>
                      <a:pt x="1304" y="114"/>
                    </a:lnTo>
                    <a:lnTo>
                      <a:pt x="1361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1" name="Freeform 741"/>
              <p:cNvSpPr>
                <a:spLocks/>
              </p:cNvSpPr>
              <p:nvPr/>
            </p:nvSpPr>
            <p:spPr bwMode="auto">
              <a:xfrm>
                <a:off x="2643" y="3251"/>
                <a:ext cx="1984" cy="1531"/>
              </a:xfrm>
              <a:custGeom>
                <a:avLst/>
                <a:gdLst>
                  <a:gd name="T0" fmla="*/ 0 w 1984"/>
                  <a:gd name="T1" fmla="*/ 255 h 1531"/>
                  <a:gd name="T2" fmla="*/ 0 w 1984"/>
                  <a:gd name="T3" fmla="*/ 368 h 1531"/>
                  <a:gd name="T4" fmla="*/ 170 w 1984"/>
                  <a:gd name="T5" fmla="*/ 340 h 1531"/>
                  <a:gd name="T6" fmla="*/ 312 w 1984"/>
                  <a:gd name="T7" fmla="*/ 368 h 1531"/>
                  <a:gd name="T8" fmla="*/ 510 w 1984"/>
                  <a:gd name="T9" fmla="*/ 453 h 1531"/>
                  <a:gd name="T10" fmla="*/ 964 w 1984"/>
                  <a:gd name="T11" fmla="*/ 567 h 1531"/>
                  <a:gd name="T12" fmla="*/ 1276 w 1984"/>
                  <a:gd name="T13" fmla="*/ 709 h 1531"/>
                  <a:gd name="T14" fmla="*/ 1332 w 1984"/>
                  <a:gd name="T15" fmla="*/ 1077 h 1531"/>
                  <a:gd name="T16" fmla="*/ 1276 w 1984"/>
                  <a:gd name="T17" fmla="*/ 1134 h 1531"/>
                  <a:gd name="T18" fmla="*/ 1361 w 1984"/>
                  <a:gd name="T19" fmla="*/ 1190 h 1531"/>
                  <a:gd name="T20" fmla="*/ 1417 w 1984"/>
                  <a:gd name="T21" fmla="*/ 1389 h 1531"/>
                  <a:gd name="T22" fmla="*/ 1304 w 1984"/>
                  <a:gd name="T23" fmla="*/ 1531 h 1531"/>
                  <a:gd name="T24" fmla="*/ 1474 w 1984"/>
                  <a:gd name="T25" fmla="*/ 1417 h 1531"/>
                  <a:gd name="T26" fmla="*/ 1616 w 1984"/>
                  <a:gd name="T27" fmla="*/ 1389 h 1531"/>
                  <a:gd name="T28" fmla="*/ 1616 w 1984"/>
                  <a:gd name="T29" fmla="*/ 1219 h 1531"/>
                  <a:gd name="T30" fmla="*/ 1786 w 1984"/>
                  <a:gd name="T31" fmla="*/ 1134 h 1531"/>
                  <a:gd name="T32" fmla="*/ 1956 w 1984"/>
                  <a:gd name="T33" fmla="*/ 1020 h 1531"/>
                  <a:gd name="T34" fmla="*/ 1899 w 1984"/>
                  <a:gd name="T35" fmla="*/ 907 h 1531"/>
                  <a:gd name="T36" fmla="*/ 1871 w 1984"/>
                  <a:gd name="T37" fmla="*/ 794 h 1531"/>
                  <a:gd name="T38" fmla="*/ 1814 w 1984"/>
                  <a:gd name="T39" fmla="*/ 652 h 1531"/>
                  <a:gd name="T40" fmla="*/ 1616 w 1984"/>
                  <a:gd name="T41" fmla="*/ 453 h 1531"/>
                  <a:gd name="T42" fmla="*/ 1644 w 1984"/>
                  <a:gd name="T43" fmla="*/ 368 h 1531"/>
                  <a:gd name="T44" fmla="*/ 1587 w 1984"/>
                  <a:gd name="T45" fmla="*/ 425 h 1531"/>
                  <a:gd name="T46" fmla="*/ 1502 w 1984"/>
                  <a:gd name="T47" fmla="*/ 312 h 1531"/>
                  <a:gd name="T48" fmla="*/ 1446 w 1984"/>
                  <a:gd name="T49" fmla="*/ 368 h 1531"/>
                  <a:gd name="T50" fmla="*/ 1361 w 1984"/>
                  <a:gd name="T51" fmla="*/ 283 h 1531"/>
                  <a:gd name="T52" fmla="*/ 1162 w 1984"/>
                  <a:gd name="T53" fmla="*/ 170 h 1531"/>
                  <a:gd name="T54" fmla="*/ 1106 w 1984"/>
                  <a:gd name="T55" fmla="*/ 28 h 1531"/>
                  <a:gd name="T56" fmla="*/ 964 w 1984"/>
                  <a:gd name="T57" fmla="*/ 0 h 1531"/>
                  <a:gd name="T58" fmla="*/ 794 w 1984"/>
                  <a:gd name="T59" fmla="*/ 56 h 1531"/>
                  <a:gd name="T60" fmla="*/ 595 w 1984"/>
                  <a:gd name="T61" fmla="*/ 85 h 1531"/>
                  <a:gd name="T62" fmla="*/ 453 w 1984"/>
                  <a:gd name="T63" fmla="*/ 28 h 1531"/>
                  <a:gd name="T64" fmla="*/ 255 w 1984"/>
                  <a:gd name="T65" fmla="*/ 28 h 1531"/>
                  <a:gd name="T66" fmla="*/ 142 w 1984"/>
                  <a:gd name="T67" fmla="*/ 113 h 1531"/>
                  <a:gd name="T68" fmla="*/ 57 w 1984"/>
                  <a:gd name="T69" fmla="*/ 142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84" h="1531">
                    <a:moveTo>
                      <a:pt x="57" y="142"/>
                    </a:moveTo>
                    <a:lnTo>
                      <a:pt x="0" y="255"/>
                    </a:lnTo>
                    <a:lnTo>
                      <a:pt x="28" y="312"/>
                    </a:lnTo>
                    <a:lnTo>
                      <a:pt x="0" y="368"/>
                    </a:lnTo>
                    <a:lnTo>
                      <a:pt x="28" y="397"/>
                    </a:lnTo>
                    <a:lnTo>
                      <a:pt x="170" y="340"/>
                    </a:lnTo>
                    <a:lnTo>
                      <a:pt x="283" y="397"/>
                    </a:lnTo>
                    <a:lnTo>
                      <a:pt x="312" y="368"/>
                    </a:lnTo>
                    <a:lnTo>
                      <a:pt x="425" y="368"/>
                    </a:lnTo>
                    <a:lnTo>
                      <a:pt x="510" y="453"/>
                    </a:lnTo>
                    <a:lnTo>
                      <a:pt x="822" y="595"/>
                    </a:lnTo>
                    <a:lnTo>
                      <a:pt x="964" y="567"/>
                    </a:lnTo>
                    <a:lnTo>
                      <a:pt x="1134" y="680"/>
                    </a:lnTo>
                    <a:lnTo>
                      <a:pt x="1276" y="709"/>
                    </a:lnTo>
                    <a:lnTo>
                      <a:pt x="1332" y="935"/>
                    </a:lnTo>
                    <a:lnTo>
                      <a:pt x="1332" y="1077"/>
                    </a:lnTo>
                    <a:lnTo>
                      <a:pt x="1276" y="1105"/>
                    </a:lnTo>
                    <a:lnTo>
                      <a:pt x="1276" y="1134"/>
                    </a:lnTo>
                    <a:lnTo>
                      <a:pt x="1304" y="1134"/>
                    </a:lnTo>
                    <a:lnTo>
                      <a:pt x="1361" y="1190"/>
                    </a:lnTo>
                    <a:lnTo>
                      <a:pt x="1361" y="1332"/>
                    </a:lnTo>
                    <a:lnTo>
                      <a:pt x="1417" y="1389"/>
                    </a:lnTo>
                    <a:lnTo>
                      <a:pt x="1332" y="1417"/>
                    </a:lnTo>
                    <a:lnTo>
                      <a:pt x="1304" y="1531"/>
                    </a:lnTo>
                    <a:lnTo>
                      <a:pt x="1446" y="1502"/>
                    </a:lnTo>
                    <a:lnTo>
                      <a:pt x="1474" y="1417"/>
                    </a:lnTo>
                    <a:lnTo>
                      <a:pt x="1531" y="1389"/>
                    </a:lnTo>
                    <a:lnTo>
                      <a:pt x="1616" y="1389"/>
                    </a:lnTo>
                    <a:lnTo>
                      <a:pt x="1644" y="1276"/>
                    </a:lnTo>
                    <a:lnTo>
                      <a:pt x="1616" y="1219"/>
                    </a:lnTo>
                    <a:lnTo>
                      <a:pt x="1729" y="1134"/>
                    </a:lnTo>
                    <a:lnTo>
                      <a:pt x="1786" y="1134"/>
                    </a:lnTo>
                    <a:lnTo>
                      <a:pt x="1786" y="1049"/>
                    </a:lnTo>
                    <a:lnTo>
                      <a:pt x="1956" y="1020"/>
                    </a:lnTo>
                    <a:lnTo>
                      <a:pt x="1984" y="992"/>
                    </a:lnTo>
                    <a:lnTo>
                      <a:pt x="1899" y="907"/>
                    </a:lnTo>
                    <a:lnTo>
                      <a:pt x="1928" y="850"/>
                    </a:lnTo>
                    <a:lnTo>
                      <a:pt x="1871" y="794"/>
                    </a:lnTo>
                    <a:lnTo>
                      <a:pt x="1871" y="709"/>
                    </a:lnTo>
                    <a:lnTo>
                      <a:pt x="1814" y="652"/>
                    </a:lnTo>
                    <a:lnTo>
                      <a:pt x="1758" y="709"/>
                    </a:lnTo>
                    <a:lnTo>
                      <a:pt x="1616" y="453"/>
                    </a:lnTo>
                    <a:lnTo>
                      <a:pt x="1672" y="453"/>
                    </a:lnTo>
                    <a:lnTo>
                      <a:pt x="1644" y="368"/>
                    </a:lnTo>
                    <a:lnTo>
                      <a:pt x="1616" y="368"/>
                    </a:lnTo>
                    <a:lnTo>
                      <a:pt x="1587" y="425"/>
                    </a:lnTo>
                    <a:lnTo>
                      <a:pt x="1559" y="368"/>
                    </a:lnTo>
                    <a:lnTo>
                      <a:pt x="1502" y="312"/>
                    </a:lnTo>
                    <a:lnTo>
                      <a:pt x="1474" y="312"/>
                    </a:lnTo>
                    <a:lnTo>
                      <a:pt x="1446" y="368"/>
                    </a:lnTo>
                    <a:lnTo>
                      <a:pt x="1389" y="397"/>
                    </a:lnTo>
                    <a:lnTo>
                      <a:pt x="1361" y="283"/>
                    </a:lnTo>
                    <a:lnTo>
                      <a:pt x="1304" y="227"/>
                    </a:lnTo>
                    <a:lnTo>
                      <a:pt x="1162" y="170"/>
                    </a:lnTo>
                    <a:lnTo>
                      <a:pt x="1077" y="56"/>
                    </a:lnTo>
                    <a:lnTo>
                      <a:pt x="1106" y="28"/>
                    </a:lnTo>
                    <a:lnTo>
                      <a:pt x="1106" y="0"/>
                    </a:lnTo>
                    <a:lnTo>
                      <a:pt x="964" y="0"/>
                    </a:lnTo>
                    <a:lnTo>
                      <a:pt x="935" y="28"/>
                    </a:lnTo>
                    <a:lnTo>
                      <a:pt x="794" y="56"/>
                    </a:lnTo>
                    <a:lnTo>
                      <a:pt x="680" y="28"/>
                    </a:lnTo>
                    <a:lnTo>
                      <a:pt x="595" y="85"/>
                    </a:lnTo>
                    <a:lnTo>
                      <a:pt x="567" y="28"/>
                    </a:lnTo>
                    <a:lnTo>
                      <a:pt x="453" y="28"/>
                    </a:lnTo>
                    <a:lnTo>
                      <a:pt x="340" y="0"/>
                    </a:lnTo>
                    <a:lnTo>
                      <a:pt x="255" y="28"/>
                    </a:lnTo>
                    <a:lnTo>
                      <a:pt x="227" y="28"/>
                    </a:lnTo>
                    <a:lnTo>
                      <a:pt x="142" y="113"/>
                    </a:lnTo>
                    <a:lnTo>
                      <a:pt x="113" y="170"/>
                    </a:lnTo>
                    <a:lnTo>
                      <a:pt x="57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2" name="Freeform 742"/>
              <p:cNvSpPr>
                <a:spLocks/>
              </p:cNvSpPr>
              <p:nvPr/>
            </p:nvSpPr>
            <p:spPr bwMode="auto">
              <a:xfrm>
                <a:off x="5194" y="2429"/>
                <a:ext cx="1078" cy="1445"/>
              </a:xfrm>
              <a:custGeom>
                <a:avLst/>
                <a:gdLst>
                  <a:gd name="T0" fmla="*/ 341 w 1078"/>
                  <a:gd name="T1" fmla="*/ 1360 h 1445"/>
                  <a:gd name="T2" fmla="*/ 284 w 1078"/>
                  <a:gd name="T3" fmla="*/ 1417 h 1445"/>
                  <a:gd name="T4" fmla="*/ 227 w 1078"/>
                  <a:gd name="T5" fmla="*/ 1417 h 1445"/>
                  <a:gd name="T6" fmla="*/ 199 w 1078"/>
                  <a:gd name="T7" fmla="*/ 1445 h 1445"/>
                  <a:gd name="T8" fmla="*/ 170 w 1078"/>
                  <a:gd name="T9" fmla="*/ 1445 h 1445"/>
                  <a:gd name="T10" fmla="*/ 142 w 1078"/>
                  <a:gd name="T11" fmla="*/ 1389 h 1445"/>
                  <a:gd name="T12" fmla="*/ 142 w 1078"/>
                  <a:gd name="T13" fmla="*/ 1304 h 1445"/>
                  <a:gd name="T14" fmla="*/ 85 w 1078"/>
                  <a:gd name="T15" fmla="*/ 1275 h 1445"/>
                  <a:gd name="T16" fmla="*/ 85 w 1078"/>
                  <a:gd name="T17" fmla="*/ 1219 h 1445"/>
                  <a:gd name="T18" fmla="*/ 170 w 1078"/>
                  <a:gd name="T19" fmla="*/ 1190 h 1445"/>
                  <a:gd name="T20" fmla="*/ 142 w 1078"/>
                  <a:gd name="T21" fmla="*/ 1077 h 1445"/>
                  <a:gd name="T22" fmla="*/ 114 w 1078"/>
                  <a:gd name="T23" fmla="*/ 1049 h 1445"/>
                  <a:gd name="T24" fmla="*/ 142 w 1078"/>
                  <a:gd name="T25" fmla="*/ 964 h 1445"/>
                  <a:gd name="T26" fmla="*/ 0 w 1078"/>
                  <a:gd name="T27" fmla="*/ 907 h 1445"/>
                  <a:gd name="T28" fmla="*/ 0 w 1078"/>
                  <a:gd name="T29" fmla="*/ 822 h 1445"/>
                  <a:gd name="T30" fmla="*/ 57 w 1078"/>
                  <a:gd name="T31" fmla="*/ 793 h 1445"/>
                  <a:gd name="T32" fmla="*/ 142 w 1078"/>
                  <a:gd name="T33" fmla="*/ 850 h 1445"/>
                  <a:gd name="T34" fmla="*/ 227 w 1078"/>
                  <a:gd name="T35" fmla="*/ 765 h 1445"/>
                  <a:gd name="T36" fmla="*/ 255 w 1078"/>
                  <a:gd name="T37" fmla="*/ 793 h 1445"/>
                  <a:gd name="T38" fmla="*/ 312 w 1078"/>
                  <a:gd name="T39" fmla="*/ 708 h 1445"/>
                  <a:gd name="T40" fmla="*/ 199 w 1078"/>
                  <a:gd name="T41" fmla="*/ 652 h 1445"/>
                  <a:gd name="T42" fmla="*/ 227 w 1078"/>
                  <a:gd name="T43" fmla="*/ 623 h 1445"/>
                  <a:gd name="T44" fmla="*/ 284 w 1078"/>
                  <a:gd name="T45" fmla="*/ 623 h 1445"/>
                  <a:gd name="T46" fmla="*/ 284 w 1078"/>
                  <a:gd name="T47" fmla="*/ 538 h 1445"/>
                  <a:gd name="T48" fmla="*/ 341 w 1078"/>
                  <a:gd name="T49" fmla="*/ 510 h 1445"/>
                  <a:gd name="T50" fmla="*/ 369 w 1078"/>
                  <a:gd name="T51" fmla="*/ 368 h 1445"/>
                  <a:gd name="T52" fmla="*/ 284 w 1078"/>
                  <a:gd name="T53" fmla="*/ 283 h 1445"/>
                  <a:gd name="T54" fmla="*/ 284 w 1078"/>
                  <a:gd name="T55" fmla="*/ 198 h 1445"/>
                  <a:gd name="T56" fmla="*/ 312 w 1078"/>
                  <a:gd name="T57" fmla="*/ 85 h 1445"/>
                  <a:gd name="T58" fmla="*/ 397 w 1078"/>
                  <a:gd name="T59" fmla="*/ 0 h 1445"/>
                  <a:gd name="T60" fmla="*/ 426 w 1078"/>
                  <a:gd name="T61" fmla="*/ 56 h 1445"/>
                  <a:gd name="T62" fmla="*/ 482 w 1078"/>
                  <a:gd name="T63" fmla="*/ 56 h 1445"/>
                  <a:gd name="T64" fmla="*/ 511 w 1078"/>
                  <a:gd name="T65" fmla="*/ 113 h 1445"/>
                  <a:gd name="T66" fmla="*/ 652 w 1078"/>
                  <a:gd name="T67" fmla="*/ 113 h 1445"/>
                  <a:gd name="T68" fmla="*/ 709 w 1078"/>
                  <a:gd name="T69" fmla="*/ 170 h 1445"/>
                  <a:gd name="T70" fmla="*/ 766 w 1078"/>
                  <a:gd name="T71" fmla="*/ 170 h 1445"/>
                  <a:gd name="T72" fmla="*/ 851 w 1078"/>
                  <a:gd name="T73" fmla="*/ 198 h 1445"/>
                  <a:gd name="T74" fmla="*/ 908 w 1078"/>
                  <a:gd name="T75" fmla="*/ 141 h 1445"/>
                  <a:gd name="T76" fmla="*/ 936 w 1078"/>
                  <a:gd name="T77" fmla="*/ 170 h 1445"/>
                  <a:gd name="T78" fmla="*/ 993 w 1078"/>
                  <a:gd name="T79" fmla="*/ 141 h 1445"/>
                  <a:gd name="T80" fmla="*/ 1078 w 1078"/>
                  <a:gd name="T81" fmla="*/ 283 h 1445"/>
                  <a:gd name="T82" fmla="*/ 936 w 1078"/>
                  <a:gd name="T83" fmla="*/ 453 h 1445"/>
                  <a:gd name="T84" fmla="*/ 879 w 1078"/>
                  <a:gd name="T85" fmla="*/ 453 h 1445"/>
                  <a:gd name="T86" fmla="*/ 851 w 1078"/>
                  <a:gd name="T87" fmla="*/ 425 h 1445"/>
                  <a:gd name="T88" fmla="*/ 737 w 1078"/>
                  <a:gd name="T89" fmla="*/ 623 h 1445"/>
                  <a:gd name="T90" fmla="*/ 652 w 1078"/>
                  <a:gd name="T91" fmla="*/ 623 h 1445"/>
                  <a:gd name="T92" fmla="*/ 596 w 1078"/>
                  <a:gd name="T93" fmla="*/ 652 h 1445"/>
                  <a:gd name="T94" fmla="*/ 511 w 1078"/>
                  <a:gd name="T95" fmla="*/ 680 h 1445"/>
                  <a:gd name="T96" fmla="*/ 539 w 1078"/>
                  <a:gd name="T97" fmla="*/ 737 h 1445"/>
                  <a:gd name="T98" fmla="*/ 426 w 1078"/>
                  <a:gd name="T99" fmla="*/ 765 h 1445"/>
                  <a:gd name="T100" fmla="*/ 426 w 1078"/>
                  <a:gd name="T101" fmla="*/ 822 h 1445"/>
                  <a:gd name="T102" fmla="*/ 369 w 1078"/>
                  <a:gd name="T103" fmla="*/ 907 h 1445"/>
                  <a:gd name="T104" fmla="*/ 312 w 1078"/>
                  <a:gd name="T105" fmla="*/ 907 h 1445"/>
                  <a:gd name="T106" fmla="*/ 227 w 1078"/>
                  <a:gd name="T107" fmla="*/ 1105 h 1445"/>
                  <a:gd name="T108" fmla="*/ 255 w 1078"/>
                  <a:gd name="T109" fmla="*/ 1162 h 1445"/>
                  <a:gd name="T110" fmla="*/ 227 w 1078"/>
                  <a:gd name="T111" fmla="*/ 1190 h 1445"/>
                  <a:gd name="T112" fmla="*/ 227 w 1078"/>
                  <a:gd name="T113" fmla="*/ 1219 h 1445"/>
                  <a:gd name="T114" fmla="*/ 255 w 1078"/>
                  <a:gd name="T115" fmla="*/ 1219 h 1445"/>
                  <a:gd name="T116" fmla="*/ 341 w 1078"/>
                  <a:gd name="T117" fmla="*/ 1304 h 1445"/>
                  <a:gd name="T118" fmla="*/ 341 w 1078"/>
                  <a:gd name="T119" fmla="*/ 1360 h 1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78" h="1445">
                    <a:moveTo>
                      <a:pt x="341" y="1360"/>
                    </a:moveTo>
                    <a:lnTo>
                      <a:pt x="284" y="1417"/>
                    </a:lnTo>
                    <a:lnTo>
                      <a:pt x="227" y="1417"/>
                    </a:lnTo>
                    <a:lnTo>
                      <a:pt x="199" y="1445"/>
                    </a:lnTo>
                    <a:lnTo>
                      <a:pt x="170" y="1445"/>
                    </a:lnTo>
                    <a:lnTo>
                      <a:pt x="142" y="1389"/>
                    </a:lnTo>
                    <a:lnTo>
                      <a:pt x="142" y="1304"/>
                    </a:lnTo>
                    <a:lnTo>
                      <a:pt x="85" y="1275"/>
                    </a:lnTo>
                    <a:lnTo>
                      <a:pt x="85" y="1219"/>
                    </a:lnTo>
                    <a:lnTo>
                      <a:pt x="170" y="1190"/>
                    </a:lnTo>
                    <a:lnTo>
                      <a:pt x="142" y="1077"/>
                    </a:lnTo>
                    <a:lnTo>
                      <a:pt x="114" y="1049"/>
                    </a:lnTo>
                    <a:lnTo>
                      <a:pt x="142" y="964"/>
                    </a:lnTo>
                    <a:lnTo>
                      <a:pt x="0" y="907"/>
                    </a:lnTo>
                    <a:lnTo>
                      <a:pt x="0" y="822"/>
                    </a:lnTo>
                    <a:lnTo>
                      <a:pt x="57" y="793"/>
                    </a:lnTo>
                    <a:lnTo>
                      <a:pt x="142" y="850"/>
                    </a:lnTo>
                    <a:lnTo>
                      <a:pt x="227" y="765"/>
                    </a:lnTo>
                    <a:lnTo>
                      <a:pt x="255" y="793"/>
                    </a:lnTo>
                    <a:lnTo>
                      <a:pt x="312" y="708"/>
                    </a:lnTo>
                    <a:lnTo>
                      <a:pt x="199" y="652"/>
                    </a:lnTo>
                    <a:lnTo>
                      <a:pt x="227" y="623"/>
                    </a:lnTo>
                    <a:lnTo>
                      <a:pt x="284" y="623"/>
                    </a:lnTo>
                    <a:lnTo>
                      <a:pt x="284" y="538"/>
                    </a:lnTo>
                    <a:lnTo>
                      <a:pt x="341" y="510"/>
                    </a:lnTo>
                    <a:lnTo>
                      <a:pt x="369" y="368"/>
                    </a:lnTo>
                    <a:lnTo>
                      <a:pt x="284" y="283"/>
                    </a:lnTo>
                    <a:lnTo>
                      <a:pt x="284" y="198"/>
                    </a:lnTo>
                    <a:lnTo>
                      <a:pt x="312" y="85"/>
                    </a:lnTo>
                    <a:lnTo>
                      <a:pt x="397" y="0"/>
                    </a:lnTo>
                    <a:lnTo>
                      <a:pt x="426" y="56"/>
                    </a:lnTo>
                    <a:lnTo>
                      <a:pt x="482" y="56"/>
                    </a:lnTo>
                    <a:lnTo>
                      <a:pt x="511" y="113"/>
                    </a:lnTo>
                    <a:lnTo>
                      <a:pt x="652" y="113"/>
                    </a:lnTo>
                    <a:lnTo>
                      <a:pt x="709" y="170"/>
                    </a:lnTo>
                    <a:lnTo>
                      <a:pt x="766" y="170"/>
                    </a:lnTo>
                    <a:lnTo>
                      <a:pt x="851" y="198"/>
                    </a:lnTo>
                    <a:lnTo>
                      <a:pt x="908" y="141"/>
                    </a:lnTo>
                    <a:lnTo>
                      <a:pt x="936" y="170"/>
                    </a:lnTo>
                    <a:lnTo>
                      <a:pt x="993" y="141"/>
                    </a:lnTo>
                    <a:lnTo>
                      <a:pt x="1078" y="283"/>
                    </a:lnTo>
                    <a:lnTo>
                      <a:pt x="936" y="453"/>
                    </a:lnTo>
                    <a:lnTo>
                      <a:pt x="879" y="453"/>
                    </a:lnTo>
                    <a:lnTo>
                      <a:pt x="851" y="425"/>
                    </a:lnTo>
                    <a:lnTo>
                      <a:pt x="737" y="623"/>
                    </a:lnTo>
                    <a:lnTo>
                      <a:pt x="652" y="623"/>
                    </a:lnTo>
                    <a:lnTo>
                      <a:pt x="596" y="652"/>
                    </a:lnTo>
                    <a:lnTo>
                      <a:pt x="511" y="680"/>
                    </a:lnTo>
                    <a:lnTo>
                      <a:pt x="539" y="737"/>
                    </a:lnTo>
                    <a:lnTo>
                      <a:pt x="426" y="765"/>
                    </a:lnTo>
                    <a:lnTo>
                      <a:pt x="426" y="822"/>
                    </a:lnTo>
                    <a:lnTo>
                      <a:pt x="369" y="907"/>
                    </a:lnTo>
                    <a:lnTo>
                      <a:pt x="312" y="907"/>
                    </a:lnTo>
                    <a:lnTo>
                      <a:pt x="227" y="1105"/>
                    </a:lnTo>
                    <a:lnTo>
                      <a:pt x="255" y="1162"/>
                    </a:lnTo>
                    <a:lnTo>
                      <a:pt x="227" y="1190"/>
                    </a:lnTo>
                    <a:lnTo>
                      <a:pt x="227" y="1219"/>
                    </a:lnTo>
                    <a:lnTo>
                      <a:pt x="255" y="1219"/>
                    </a:lnTo>
                    <a:lnTo>
                      <a:pt x="341" y="1304"/>
                    </a:lnTo>
                    <a:lnTo>
                      <a:pt x="341" y="136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4" name="Freeform 744"/>
              <p:cNvSpPr>
                <a:spLocks/>
              </p:cNvSpPr>
              <p:nvPr/>
            </p:nvSpPr>
            <p:spPr bwMode="auto">
              <a:xfrm>
                <a:off x="5421" y="2854"/>
                <a:ext cx="681" cy="1077"/>
              </a:xfrm>
              <a:custGeom>
                <a:avLst/>
                <a:gdLst>
                  <a:gd name="T0" fmla="*/ 652 w 681"/>
                  <a:gd name="T1" fmla="*/ 28 h 1077"/>
                  <a:gd name="T2" fmla="*/ 624 w 681"/>
                  <a:gd name="T3" fmla="*/ 0 h 1077"/>
                  <a:gd name="T4" fmla="*/ 510 w 681"/>
                  <a:gd name="T5" fmla="*/ 198 h 1077"/>
                  <a:gd name="T6" fmla="*/ 425 w 681"/>
                  <a:gd name="T7" fmla="*/ 198 h 1077"/>
                  <a:gd name="T8" fmla="*/ 369 w 681"/>
                  <a:gd name="T9" fmla="*/ 227 h 1077"/>
                  <a:gd name="T10" fmla="*/ 284 w 681"/>
                  <a:gd name="T11" fmla="*/ 255 h 1077"/>
                  <a:gd name="T12" fmla="*/ 312 w 681"/>
                  <a:gd name="T13" fmla="*/ 312 h 1077"/>
                  <a:gd name="T14" fmla="*/ 199 w 681"/>
                  <a:gd name="T15" fmla="*/ 340 h 1077"/>
                  <a:gd name="T16" fmla="*/ 199 w 681"/>
                  <a:gd name="T17" fmla="*/ 397 h 1077"/>
                  <a:gd name="T18" fmla="*/ 142 w 681"/>
                  <a:gd name="T19" fmla="*/ 482 h 1077"/>
                  <a:gd name="T20" fmla="*/ 85 w 681"/>
                  <a:gd name="T21" fmla="*/ 482 h 1077"/>
                  <a:gd name="T22" fmla="*/ 0 w 681"/>
                  <a:gd name="T23" fmla="*/ 680 h 1077"/>
                  <a:gd name="T24" fmla="*/ 28 w 681"/>
                  <a:gd name="T25" fmla="*/ 737 h 1077"/>
                  <a:gd name="T26" fmla="*/ 0 w 681"/>
                  <a:gd name="T27" fmla="*/ 765 h 1077"/>
                  <a:gd name="T28" fmla="*/ 0 w 681"/>
                  <a:gd name="T29" fmla="*/ 794 h 1077"/>
                  <a:gd name="T30" fmla="*/ 28 w 681"/>
                  <a:gd name="T31" fmla="*/ 794 h 1077"/>
                  <a:gd name="T32" fmla="*/ 114 w 681"/>
                  <a:gd name="T33" fmla="*/ 879 h 1077"/>
                  <a:gd name="T34" fmla="*/ 114 w 681"/>
                  <a:gd name="T35" fmla="*/ 935 h 1077"/>
                  <a:gd name="T36" fmla="*/ 170 w 681"/>
                  <a:gd name="T37" fmla="*/ 964 h 1077"/>
                  <a:gd name="T38" fmla="*/ 227 w 681"/>
                  <a:gd name="T39" fmla="*/ 1049 h 1077"/>
                  <a:gd name="T40" fmla="*/ 284 w 681"/>
                  <a:gd name="T41" fmla="*/ 1077 h 1077"/>
                  <a:gd name="T42" fmla="*/ 312 w 681"/>
                  <a:gd name="T43" fmla="*/ 1020 h 1077"/>
                  <a:gd name="T44" fmla="*/ 340 w 681"/>
                  <a:gd name="T45" fmla="*/ 1020 h 1077"/>
                  <a:gd name="T46" fmla="*/ 369 w 681"/>
                  <a:gd name="T47" fmla="*/ 1020 h 1077"/>
                  <a:gd name="T48" fmla="*/ 312 w 681"/>
                  <a:gd name="T49" fmla="*/ 907 h 1077"/>
                  <a:gd name="T50" fmla="*/ 454 w 681"/>
                  <a:gd name="T51" fmla="*/ 680 h 1077"/>
                  <a:gd name="T52" fmla="*/ 539 w 681"/>
                  <a:gd name="T53" fmla="*/ 539 h 1077"/>
                  <a:gd name="T54" fmla="*/ 539 w 681"/>
                  <a:gd name="T55" fmla="*/ 510 h 1077"/>
                  <a:gd name="T56" fmla="*/ 595 w 681"/>
                  <a:gd name="T57" fmla="*/ 539 h 1077"/>
                  <a:gd name="T58" fmla="*/ 624 w 681"/>
                  <a:gd name="T59" fmla="*/ 510 h 1077"/>
                  <a:gd name="T60" fmla="*/ 652 w 681"/>
                  <a:gd name="T61" fmla="*/ 425 h 1077"/>
                  <a:gd name="T62" fmla="*/ 567 w 681"/>
                  <a:gd name="T63" fmla="*/ 368 h 1077"/>
                  <a:gd name="T64" fmla="*/ 567 w 681"/>
                  <a:gd name="T65" fmla="*/ 283 h 1077"/>
                  <a:gd name="T66" fmla="*/ 681 w 681"/>
                  <a:gd name="T67" fmla="*/ 142 h 1077"/>
                  <a:gd name="T68" fmla="*/ 624 w 681"/>
                  <a:gd name="T69" fmla="*/ 113 h 1077"/>
                  <a:gd name="T70" fmla="*/ 652 w 681"/>
                  <a:gd name="T71" fmla="*/ 28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1" h="1077">
                    <a:moveTo>
                      <a:pt x="652" y="28"/>
                    </a:moveTo>
                    <a:lnTo>
                      <a:pt x="624" y="0"/>
                    </a:lnTo>
                    <a:lnTo>
                      <a:pt x="510" y="198"/>
                    </a:lnTo>
                    <a:lnTo>
                      <a:pt x="425" y="198"/>
                    </a:lnTo>
                    <a:lnTo>
                      <a:pt x="369" y="227"/>
                    </a:lnTo>
                    <a:lnTo>
                      <a:pt x="284" y="255"/>
                    </a:lnTo>
                    <a:lnTo>
                      <a:pt x="312" y="312"/>
                    </a:lnTo>
                    <a:lnTo>
                      <a:pt x="199" y="340"/>
                    </a:lnTo>
                    <a:lnTo>
                      <a:pt x="199" y="397"/>
                    </a:lnTo>
                    <a:lnTo>
                      <a:pt x="142" y="482"/>
                    </a:lnTo>
                    <a:lnTo>
                      <a:pt x="85" y="482"/>
                    </a:lnTo>
                    <a:lnTo>
                      <a:pt x="0" y="680"/>
                    </a:lnTo>
                    <a:lnTo>
                      <a:pt x="28" y="737"/>
                    </a:lnTo>
                    <a:lnTo>
                      <a:pt x="0" y="765"/>
                    </a:lnTo>
                    <a:lnTo>
                      <a:pt x="0" y="794"/>
                    </a:lnTo>
                    <a:lnTo>
                      <a:pt x="28" y="794"/>
                    </a:lnTo>
                    <a:lnTo>
                      <a:pt x="114" y="879"/>
                    </a:lnTo>
                    <a:lnTo>
                      <a:pt x="114" y="935"/>
                    </a:lnTo>
                    <a:lnTo>
                      <a:pt x="170" y="964"/>
                    </a:lnTo>
                    <a:lnTo>
                      <a:pt x="227" y="1049"/>
                    </a:lnTo>
                    <a:lnTo>
                      <a:pt x="284" y="1077"/>
                    </a:lnTo>
                    <a:lnTo>
                      <a:pt x="312" y="1020"/>
                    </a:lnTo>
                    <a:lnTo>
                      <a:pt x="340" y="1020"/>
                    </a:lnTo>
                    <a:lnTo>
                      <a:pt x="369" y="1020"/>
                    </a:lnTo>
                    <a:lnTo>
                      <a:pt x="312" y="907"/>
                    </a:lnTo>
                    <a:lnTo>
                      <a:pt x="454" y="680"/>
                    </a:lnTo>
                    <a:lnTo>
                      <a:pt x="539" y="539"/>
                    </a:lnTo>
                    <a:lnTo>
                      <a:pt x="539" y="510"/>
                    </a:lnTo>
                    <a:lnTo>
                      <a:pt x="595" y="539"/>
                    </a:lnTo>
                    <a:lnTo>
                      <a:pt x="624" y="510"/>
                    </a:lnTo>
                    <a:lnTo>
                      <a:pt x="652" y="425"/>
                    </a:lnTo>
                    <a:lnTo>
                      <a:pt x="567" y="368"/>
                    </a:lnTo>
                    <a:lnTo>
                      <a:pt x="567" y="283"/>
                    </a:lnTo>
                    <a:lnTo>
                      <a:pt x="681" y="142"/>
                    </a:lnTo>
                    <a:lnTo>
                      <a:pt x="624" y="113"/>
                    </a:lnTo>
                    <a:lnTo>
                      <a:pt x="652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5" name="Freeform 745"/>
              <p:cNvSpPr>
                <a:spLocks/>
              </p:cNvSpPr>
              <p:nvPr/>
            </p:nvSpPr>
            <p:spPr bwMode="auto">
              <a:xfrm>
                <a:off x="3692" y="2287"/>
                <a:ext cx="482" cy="454"/>
              </a:xfrm>
              <a:custGeom>
                <a:avLst/>
                <a:gdLst>
                  <a:gd name="T0" fmla="*/ 142 w 482"/>
                  <a:gd name="T1" fmla="*/ 425 h 454"/>
                  <a:gd name="T2" fmla="*/ 113 w 482"/>
                  <a:gd name="T3" fmla="*/ 312 h 454"/>
                  <a:gd name="T4" fmla="*/ 28 w 482"/>
                  <a:gd name="T5" fmla="*/ 255 h 454"/>
                  <a:gd name="T6" fmla="*/ 0 w 482"/>
                  <a:gd name="T7" fmla="*/ 85 h 454"/>
                  <a:gd name="T8" fmla="*/ 28 w 482"/>
                  <a:gd name="T9" fmla="*/ 28 h 454"/>
                  <a:gd name="T10" fmla="*/ 170 w 482"/>
                  <a:gd name="T11" fmla="*/ 28 h 454"/>
                  <a:gd name="T12" fmla="*/ 227 w 482"/>
                  <a:gd name="T13" fmla="*/ 0 h 454"/>
                  <a:gd name="T14" fmla="*/ 255 w 482"/>
                  <a:gd name="T15" fmla="*/ 57 h 454"/>
                  <a:gd name="T16" fmla="*/ 340 w 482"/>
                  <a:gd name="T17" fmla="*/ 28 h 454"/>
                  <a:gd name="T18" fmla="*/ 368 w 482"/>
                  <a:gd name="T19" fmla="*/ 85 h 454"/>
                  <a:gd name="T20" fmla="*/ 453 w 482"/>
                  <a:gd name="T21" fmla="*/ 85 h 454"/>
                  <a:gd name="T22" fmla="*/ 453 w 482"/>
                  <a:gd name="T23" fmla="*/ 142 h 454"/>
                  <a:gd name="T24" fmla="*/ 425 w 482"/>
                  <a:gd name="T25" fmla="*/ 170 h 454"/>
                  <a:gd name="T26" fmla="*/ 453 w 482"/>
                  <a:gd name="T27" fmla="*/ 283 h 454"/>
                  <a:gd name="T28" fmla="*/ 453 w 482"/>
                  <a:gd name="T29" fmla="*/ 340 h 454"/>
                  <a:gd name="T30" fmla="*/ 482 w 482"/>
                  <a:gd name="T31" fmla="*/ 368 h 454"/>
                  <a:gd name="T32" fmla="*/ 340 w 482"/>
                  <a:gd name="T33" fmla="*/ 454 h 454"/>
                  <a:gd name="T34" fmla="*/ 255 w 482"/>
                  <a:gd name="T35" fmla="*/ 397 h 454"/>
                  <a:gd name="T36" fmla="*/ 227 w 482"/>
                  <a:gd name="T37" fmla="*/ 425 h 454"/>
                  <a:gd name="T38" fmla="*/ 198 w 482"/>
                  <a:gd name="T39" fmla="*/ 397 h 454"/>
                  <a:gd name="T40" fmla="*/ 142 w 482"/>
                  <a:gd name="T41" fmla="*/ 425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2" h="454">
                    <a:moveTo>
                      <a:pt x="142" y="425"/>
                    </a:moveTo>
                    <a:lnTo>
                      <a:pt x="113" y="312"/>
                    </a:lnTo>
                    <a:lnTo>
                      <a:pt x="28" y="255"/>
                    </a:lnTo>
                    <a:lnTo>
                      <a:pt x="0" y="85"/>
                    </a:lnTo>
                    <a:lnTo>
                      <a:pt x="28" y="28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255" y="57"/>
                    </a:lnTo>
                    <a:lnTo>
                      <a:pt x="340" y="28"/>
                    </a:lnTo>
                    <a:lnTo>
                      <a:pt x="368" y="85"/>
                    </a:lnTo>
                    <a:lnTo>
                      <a:pt x="453" y="85"/>
                    </a:lnTo>
                    <a:lnTo>
                      <a:pt x="453" y="142"/>
                    </a:lnTo>
                    <a:lnTo>
                      <a:pt x="425" y="170"/>
                    </a:lnTo>
                    <a:lnTo>
                      <a:pt x="453" y="283"/>
                    </a:lnTo>
                    <a:lnTo>
                      <a:pt x="453" y="340"/>
                    </a:lnTo>
                    <a:lnTo>
                      <a:pt x="482" y="368"/>
                    </a:lnTo>
                    <a:lnTo>
                      <a:pt x="340" y="454"/>
                    </a:lnTo>
                    <a:lnTo>
                      <a:pt x="255" y="397"/>
                    </a:lnTo>
                    <a:lnTo>
                      <a:pt x="227" y="425"/>
                    </a:lnTo>
                    <a:lnTo>
                      <a:pt x="198" y="397"/>
                    </a:lnTo>
                    <a:lnTo>
                      <a:pt x="142" y="4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6" name="Freeform 746"/>
              <p:cNvSpPr>
                <a:spLocks/>
              </p:cNvSpPr>
              <p:nvPr/>
            </p:nvSpPr>
            <p:spPr bwMode="auto">
              <a:xfrm>
                <a:off x="2104" y="1748"/>
                <a:ext cx="1730" cy="1078"/>
              </a:xfrm>
              <a:custGeom>
                <a:avLst/>
                <a:gdLst>
                  <a:gd name="T0" fmla="*/ 709 w 1730"/>
                  <a:gd name="T1" fmla="*/ 993 h 1078"/>
                  <a:gd name="T2" fmla="*/ 681 w 1730"/>
                  <a:gd name="T3" fmla="*/ 936 h 1078"/>
                  <a:gd name="T4" fmla="*/ 681 w 1730"/>
                  <a:gd name="T5" fmla="*/ 879 h 1078"/>
                  <a:gd name="T6" fmla="*/ 737 w 1730"/>
                  <a:gd name="T7" fmla="*/ 907 h 1078"/>
                  <a:gd name="T8" fmla="*/ 766 w 1730"/>
                  <a:gd name="T9" fmla="*/ 907 h 1078"/>
                  <a:gd name="T10" fmla="*/ 794 w 1730"/>
                  <a:gd name="T11" fmla="*/ 907 h 1078"/>
                  <a:gd name="T12" fmla="*/ 879 w 1730"/>
                  <a:gd name="T13" fmla="*/ 936 h 1078"/>
                  <a:gd name="T14" fmla="*/ 936 w 1730"/>
                  <a:gd name="T15" fmla="*/ 879 h 1078"/>
                  <a:gd name="T16" fmla="*/ 1134 w 1730"/>
                  <a:gd name="T17" fmla="*/ 993 h 1078"/>
                  <a:gd name="T18" fmla="*/ 1191 w 1730"/>
                  <a:gd name="T19" fmla="*/ 964 h 1078"/>
                  <a:gd name="T20" fmla="*/ 1248 w 1730"/>
                  <a:gd name="T21" fmla="*/ 993 h 1078"/>
                  <a:gd name="T22" fmla="*/ 1248 w 1730"/>
                  <a:gd name="T23" fmla="*/ 936 h 1078"/>
                  <a:gd name="T24" fmla="*/ 1333 w 1730"/>
                  <a:gd name="T25" fmla="*/ 936 h 1078"/>
                  <a:gd name="T26" fmla="*/ 1361 w 1730"/>
                  <a:gd name="T27" fmla="*/ 964 h 1078"/>
                  <a:gd name="T28" fmla="*/ 1503 w 1730"/>
                  <a:gd name="T29" fmla="*/ 964 h 1078"/>
                  <a:gd name="T30" fmla="*/ 1645 w 1730"/>
                  <a:gd name="T31" fmla="*/ 1078 h 1078"/>
                  <a:gd name="T32" fmla="*/ 1673 w 1730"/>
                  <a:gd name="T33" fmla="*/ 1049 h 1078"/>
                  <a:gd name="T34" fmla="*/ 1673 w 1730"/>
                  <a:gd name="T35" fmla="*/ 1021 h 1078"/>
                  <a:gd name="T36" fmla="*/ 1645 w 1730"/>
                  <a:gd name="T37" fmla="*/ 964 h 1078"/>
                  <a:gd name="T38" fmla="*/ 1673 w 1730"/>
                  <a:gd name="T39" fmla="*/ 936 h 1078"/>
                  <a:gd name="T40" fmla="*/ 1730 w 1730"/>
                  <a:gd name="T41" fmla="*/ 964 h 1078"/>
                  <a:gd name="T42" fmla="*/ 1701 w 1730"/>
                  <a:gd name="T43" fmla="*/ 851 h 1078"/>
                  <a:gd name="T44" fmla="*/ 1616 w 1730"/>
                  <a:gd name="T45" fmla="*/ 794 h 1078"/>
                  <a:gd name="T46" fmla="*/ 1588 w 1730"/>
                  <a:gd name="T47" fmla="*/ 624 h 1078"/>
                  <a:gd name="T48" fmla="*/ 1616 w 1730"/>
                  <a:gd name="T49" fmla="*/ 567 h 1078"/>
                  <a:gd name="T50" fmla="*/ 1559 w 1730"/>
                  <a:gd name="T51" fmla="*/ 511 h 1078"/>
                  <a:gd name="T52" fmla="*/ 1474 w 1730"/>
                  <a:gd name="T53" fmla="*/ 539 h 1078"/>
                  <a:gd name="T54" fmla="*/ 1333 w 1730"/>
                  <a:gd name="T55" fmla="*/ 539 h 1078"/>
                  <a:gd name="T56" fmla="*/ 1304 w 1730"/>
                  <a:gd name="T57" fmla="*/ 397 h 1078"/>
                  <a:gd name="T58" fmla="*/ 1333 w 1730"/>
                  <a:gd name="T59" fmla="*/ 340 h 1078"/>
                  <a:gd name="T60" fmla="*/ 1219 w 1730"/>
                  <a:gd name="T61" fmla="*/ 227 h 1078"/>
                  <a:gd name="T62" fmla="*/ 1219 w 1730"/>
                  <a:gd name="T63" fmla="*/ 142 h 1078"/>
                  <a:gd name="T64" fmla="*/ 1163 w 1730"/>
                  <a:gd name="T65" fmla="*/ 114 h 1078"/>
                  <a:gd name="T66" fmla="*/ 1078 w 1730"/>
                  <a:gd name="T67" fmla="*/ 85 h 1078"/>
                  <a:gd name="T68" fmla="*/ 1021 w 1730"/>
                  <a:gd name="T69" fmla="*/ 29 h 1078"/>
                  <a:gd name="T70" fmla="*/ 879 w 1730"/>
                  <a:gd name="T71" fmla="*/ 0 h 1078"/>
                  <a:gd name="T72" fmla="*/ 822 w 1730"/>
                  <a:gd name="T73" fmla="*/ 142 h 1078"/>
                  <a:gd name="T74" fmla="*/ 766 w 1730"/>
                  <a:gd name="T75" fmla="*/ 142 h 1078"/>
                  <a:gd name="T76" fmla="*/ 454 w 1730"/>
                  <a:gd name="T77" fmla="*/ 227 h 1078"/>
                  <a:gd name="T78" fmla="*/ 397 w 1730"/>
                  <a:gd name="T79" fmla="*/ 312 h 1078"/>
                  <a:gd name="T80" fmla="*/ 340 w 1730"/>
                  <a:gd name="T81" fmla="*/ 255 h 1078"/>
                  <a:gd name="T82" fmla="*/ 284 w 1730"/>
                  <a:gd name="T83" fmla="*/ 340 h 1078"/>
                  <a:gd name="T84" fmla="*/ 170 w 1730"/>
                  <a:gd name="T85" fmla="*/ 284 h 1078"/>
                  <a:gd name="T86" fmla="*/ 0 w 1730"/>
                  <a:gd name="T87" fmla="*/ 369 h 1078"/>
                  <a:gd name="T88" fmla="*/ 0 w 1730"/>
                  <a:gd name="T89" fmla="*/ 426 h 1078"/>
                  <a:gd name="T90" fmla="*/ 57 w 1730"/>
                  <a:gd name="T91" fmla="*/ 511 h 1078"/>
                  <a:gd name="T92" fmla="*/ 85 w 1730"/>
                  <a:gd name="T93" fmla="*/ 511 h 1078"/>
                  <a:gd name="T94" fmla="*/ 57 w 1730"/>
                  <a:gd name="T95" fmla="*/ 596 h 1078"/>
                  <a:gd name="T96" fmla="*/ 170 w 1730"/>
                  <a:gd name="T97" fmla="*/ 596 h 1078"/>
                  <a:gd name="T98" fmla="*/ 227 w 1730"/>
                  <a:gd name="T99" fmla="*/ 652 h 1078"/>
                  <a:gd name="T100" fmla="*/ 284 w 1730"/>
                  <a:gd name="T101" fmla="*/ 652 h 1078"/>
                  <a:gd name="T102" fmla="*/ 340 w 1730"/>
                  <a:gd name="T103" fmla="*/ 624 h 1078"/>
                  <a:gd name="T104" fmla="*/ 397 w 1730"/>
                  <a:gd name="T105" fmla="*/ 652 h 1078"/>
                  <a:gd name="T106" fmla="*/ 482 w 1730"/>
                  <a:gd name="T107" fmla="*/ 794 h 1078"/>
                  <a:gd name="T108" fmla="*/ 425 w 1730"/>
                  <a:gd name="T109" fmla="*/ 879 h 1078"/>
                  <a:gd name="T110" fmla="*/ 340 w 1730"/>
                  <a:gd name="T111" fmla="*/ 907 h 1078"/>
                  <a:gd name="T112" fmla="*/ 340 w 1730"/>
                  <a:gd name="T113" fmla="*/ 964 h 1078"/>
                  <a:gd name="T114" fmla="*/ 425 w 1730"/>
                  <a:gd name="T115" fmla="*/ 1021 h 1078"/>
                  <a:gd name="T116" fmla="*/ 454 w 1730"/>
                  <a:gd name="T117" fmla="*/ 1078 h 1078"/>
                  <a:gd name="T118" fmla="*/ 511 w 1730"/>
                  <a:gd name="T119" fmla="*/ 1078 h 1078"/>
                  <a:gd name="T120" fmla="*/ 567 w 1730"/>
                  <a:gd name="T121" fmla="*/ 1049 h 1078"/>
                  <a:gd name="T122" fmla="*/ 681 w 1730"/>
                  <a:gd name="T123" fmla="*/ 1049 h 1078"/>
                  <a:gd name="T124" fmla="*/ 709 w 1730"/>
                  <a:gd name="T125" fmla="*/ 993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30" h="1078">
                    <a:moveTo>
                      <a:pt x="709" y="993"/>
                    </a:moveTo>
                    <a:lnTo>
                      <a:pt x="681" y="936"/>
                    </a:lnTo>
                    <a:lnTo>
                      <a:pt x="681" y="879"/>
                    </a:lnTo>
                    <a:lnTo>
                      <a:pt x="737" y="907"/>
                    </a:lnTo>
                    <a:lnTo>
                      <a:pt x="766" y="907"/>
                    </a:lnTo>
                    <a:lnTo>
                      <a:pt x="794" y="907"/>
                    </a:lnTo>
                    <a:lnTo>
                      <a:pt x="879" y="936"/>
                    </a:lnTo>
                    <a:lnTo>
                      <a:pt x="936" y="879"/>
                    </a:lnTo>
                    <a:lnTo>
                      <a:pt x="1134" y="993"/>
                    </a:lnTo>
                    <a:lnTo>
                      <a:pt x="1191" y="964"/>
                    </a:lnTo>
                    <a:lnTo>
                      <a:pt x="1248" y="993"/>
                    </a:lnTo>
                    <a:lnTo>
                      <a:pt x="1248" y="936"/>
                    </a:lnTo>
                    <a:lnTo>
                      <a:pt x="1333" y="936"/>
                    </a:lnTo>
                    <a:lnTo>
                      <a:pt x="1361" y="964"/>
                    </a:lnTo>
                    <a:lnTo>
                      <a:pt x="1503" y="964"/>
                    </a:lnTo>
                    <a:lnTo>
                      <a:pt x="1645" y="1078"/>
                    </a:lnTo>
                    <a:lnTo>
                      <a:pt x="1673" y="1049"/>
                    </a:lnTo>
                    <a:lnTo>
                      <a:pt x="1673" y="1021"/>
                    </a:lnTo>
                    <a:lnTo>
                      <a:pt x="1645" y="964"/>
                    </a:lnTo>
                    <a:lnTo>
                      <a:pt x="1673" y="936"/>
                    </a:lnTo>
                    <a:lnTo>
                      <a:pt x="1730" y="964"/>
                    </a:lnTo>
                    <a:lnTo>
                      <a:pt x="1701" y="851"/>
                    </a:lnTo>
                    <a:lnTo>
                      <a:pt x="1616" y="794"/>
                    </a:lnTo>
                    <a:lnTo>
                      <a:pt x="1588" y="624"/>
                    </a:lnTo>
                    <a:lnTo>
                      <a:pt x="1616" y="567"/>
                    </a:lnTo>
                    <a:lnTo>
                      <a:pt x="1559" y="511"/>
                    </a:lnTo>
                    <a:lnTo>
                      <a:pt x="1474" y="539"/>
                    </a:lnTo>
                    <a:lnTo>
                      <a:pt x="1333" y="539"/>
                    </a:lnTo>
                    <a:lnTo>
                      <a:pt x="1304" y="397"/>
                    </a:lnTo>
                    <a:lnTo>
                      <a:pt x="1333" y="340"/>
                    </a:lnTo>
                    <a:lnTo>
                      <a:pt x="1219" y="227"/>
                    </a:lnTo>
                    <a:lnTo>
                      <a:pt x="1219" y="142"/>
                    </a:lnTo>
                    <a:lnTo>
                      <a:pt x="1163" y="114"/>
                    </a:lnTo>
                    <a:lnTo>
                      <a:pt x="1078" y="85"/>
                    </a:lnTo>
                    <a:lnTo>
                      <a:pt x="1021" y="29"/>
                    </a:lnTo>
                    <a:lnTo>
                      <a:pt x="879" y="0"/>
                    </a:lnTo>
                    <a:lnTo>
                      <a:pt x="822" y="142"/>
                    </a:lnTo>
                    <a:lnTo>
                      <a:pt x="766" y="142"/>
                    </a:lnTo>
                    <a:lnTo>
                      <a:pt x="454" y="227"/>
                    </a:lnTo>
                    <a:lnTo>
                      <a:pt x="397" y="312"/>
                    </a:lnTo>
                    <a:lnTo>
                      <a:pt x="340" y="255"/>
                    </a:lnTo>
                    <a:lnTo>
                      <a:pt x="284" y="340"/>
                    </a:lnTo>
                    <a:lnTo>
                      <a:pt x="170" y="284"/>
                    </a:lnTo>
                    <a:lnTo>
                      <a:pt x="0" y="369"/>
                    </a:lnTo>
                    <a:lnTo>
                      <a:pt x="0" y="426"/>
                    </a:lnTo>
                    <a:lnTo>
                      <a:pt x="57" y="511"/>
                    </a:lnTo>
                    <a:lnTo>
                      <a:pt x="85" y="511"/>
                    </a:lnTo>
                    <a:lnTo>
                      <a:pt x="57" y="596"/>
                    </a:lnTo>
                    <a:lnTo>
                      <a:pt x="170" y="596"/>
                    </a:lnTo>
                    <a:lnTo>
                      <a:pt x="227" y="652"/>
                    </a:lnTo>
                    <a:lnTo>
                      <a:pt x="284" y="652"/>
                    </a:lnTo>
                    <a:lnTo>
                      <a:pt x="340" y="624"/>
                    </a:lnTo>
                    <a:lnTo>
                      <a:pt x="397" y="652"/>
                    </a:lnTo>
                    <a:lnTo>
                      <a:pt x="482" y="794"/>
                    </a:lnTo>
                    <a:lnTo>
                      <a:pt x="425" y="879"/>
                    </a:lnTo>
                    <a:lnTo>
                      <a:pt x="340" y="907"/>
                    </a:lnTo>
                    <a:lnTo>
                      <a:pt x="340" y="964"/>
                    </a:lnTo>
                    <a:lnTo>
                      <a:pt x="425" y="1021"/>
                    </a:lnTo>
                    <a:lnTo>
                      <a:pt x="454" y="1078"/>
                    </a:lnTo>
                    <a:lnTo>
                      <a:pt x="511" y="1078"/>
                    </a:lnTo>
                    <a:lnTo>
                      <a:pt x="567" y="1049"/>
                    </a:lnTo>
                    <a:lnTo>
                      <a:pt x="681" y="1049"/>
                    </a:lnTo>
                    <a:lnTo>
                      <a:pt x="709" y="99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7" name="Freeform 747"/>
              <p:cNvSpPr>
                <a:spLocks/>
              </p:cNvSpPr>
              <p:nvPr/>
            </p:nvSpPr>
            <p:spPr bwMode="auto">
              <a:xfrm>
                <a:off x="2303" y="2712"/>
                <a:ext cx="680" cy="907"/>
              </a:xfrm>
              <a:custGeom>
                <a:avLst/>
                <a:gdLst>
                  <a:gd name="T0" fmla="*/ 340 w 680"/>
                  <a:gd name="T1" fmla="*/ 907 h 907"/>
                  <a:gd name="T2" fmla="*/ 368 w 680"/>
                  <a:gd name="T3" fmla="*/ 851 h 907"/>
                  <a:gd name="T4" fmla="*/ 340 w 680"/>
                  <a:gd name="T5" fmla="*/ 794 h 907"/>
                  <a:gd name="T6" fmla="*/ 397 w 680"/>
                  <a:gd name="T7" fmla="*/ 681 h 907"/>
                  <a:gd name="T8" fmla="*/ 368 w 680"/>
                  <a:gd name="T9" fmla="*/ 624 h 907"/>
                  <a:gd name="T10" fmla="*/ 312 w 680"/>
                  <a:gd name="T11" fmla="*/ 595 h 907"/>
                  <a:gd name="T12" fmla="*/ 340 w 680"/>
                  <a:gd name="T13" fmla="*/ 539 h 907"/>
                  <a:gd name="T14" fmla="*/ 312 w 680"/>
                  <a:gd name="T15" fmla="*/ 454 h 907"/>
                  <a:gd name="T16" fmla="*/ 368 w 680"/>
                  <a:gd name="T17" fmla="*/ 340 h 907"/>
                  <a:gd name="T18" fmla="*/ 397 w 680"/>
                  <a:gd name="T19" fmla="*/ 340 h 907"/>
                  <a:gd name="T20" fmla="*/ 425 w 680"/>
                  <a:gd name="T21" fmla="*/ 312 h 907"/>
                  <a:gd name="T22" fmla="*/ 482 w 680"/>
                  <a:gd name="T23" fmla="*/ 340 h 907"/>
                  <a:gd name="T24" fmla="*/ 595 w 680"/>
                  <a:gd name="T25" fmla="*/ 255 h 907"/>
                  <a:gd name="T26" fmla="*/ 652 w 680"/>
                  <a:gd name="T27" fmla="*/ 255 h 907"/>
                  <a:gd name="T28" fmla="*/ 680 w 680"/>
                  <a:gd name="T29" fmla="*/ 227 h 907"/>
                  <a:gd name="T30" fmla="*/ 680 w 680"/>
                  <a:gd name="T31" fmla="*/ 170 h 907"/>
                  <a:gd name="T32" fmla="*/ 652 w 680"/>
                  <a:gd name="T33" fmla="*/ 85 h 907"/>
                  <a:gd name="T34" fmla="*/ 567 w 680"/>
                  <a:gd name="T35" fmla="*/ 85 h 907"/>
                  <a:gd name="T36" fmla="*/ 510 w 680"/>
                  <a:gd name="T37" fmla="*/ 29 h 907"/>
                  <a:gd name="T38" fmla="*/ 482 w 680"/>
                  <a:gd name="T39" fmla="*/ 85 h 907"/>
                  <a:gd name="T40" fmla="*/ 368 w 680"/>
                  <a:gd name="T41" fmla="*/ 85 h 907"/>
                  <a:gd name="T42" fmla="*/ 312 w 680"/>
                  <a:gd name="T43" fmla="*/ 114 h 907"/>
                  <a:gd name="T44" fmla="*/ 255 w 680"/>
                  <a:gd name="T45" fmla="*/ 114 h 907"/>
                  <a:gd name="T46" fmla="*/ 226 w 680"/>
                  <a:gd name="T47" fmla="*/ 57 h 907"/>
                  <a:gd name="T48" fmla="*/ 141 w 680"/>
                  <a:gd name="T49" fmla="*/ 0 h 907"/>
                  <a:gd name="T50" fmla="*/ 113 w 680"/>
                  <a:gd name="T51" fmla="*/ 29 h 907"/>
                  <a:gd name="T52" fmla="*/ 85 w 680"/>
                  <a:gd name="T53" fmla="*/ 85 h 907"/>
                  <a:gd name="T54" fmla="*/ 141 w 680"/>
                  <a:gd name="T55" fmla="*/ 114 h 907"/>
                  <a:gd name="T56" fmla="*/ 141 w 680"/>
                  <a:gd name="T57" fmla="*/ 170 h 907"/>
                  <a:gd name="T58" fmla="*/ 113 w 680"/>
                  <a:gd name="T59" fmla="*/ 227 h 907"/>
                  <a:gd name="T60" fmla="*/ 170 w 680"/>
                  <a:gd name="T61" fmla="*/ 284 h 907"/>
                  <a:gd name="T62" fmla="*/ 113 w 680"/>
                  <a:gd name="T63" fmla="*/ 340 h 907"/>
                  <a:gd name="T64" fmla="*/ 28 w 680"/>
                  <a:gd name="T65" fmla="*/ 255 h 907"/>
                  <a:gd name="T66" fmla="*/ 0 w 680"/>
                  <a:gd name="T67" fmla="*/ 284 h 907"/>
                  <a:gd name="T68" fmla="*/ 0 w 680"/>
                  <a:gd name="T69" fmla="*/ 397 h 907"/>
                  <a:gd name="T70" fmla="*/ 56 w 680"/>
                  <a:gd name="T71" fmla="*/ 482 h 907"/>
                  <a:gd name="T72" fmla="*/ 28 w 680"/>
                  <a:gd name="T73" fmla="*/ 652 h 907"/>
                  <a:gd name="T74" fmla="*/ 85 w 680"/>
                  <a:gd name="T75" fmla="*/ 681 h 907"/>
                  <a:gd name="T76" fmla="*/ 56 w 680"/>
                  <a:gd name="T77" fmla="*/ 737 h 907"/>
                  <a:gd name="T78" fmla="*/ 28 w 680"/>
                  <a:gd name="T79" fmla="*/ 794 h 907"/>
                  <a:gd name="T80" fmla="*/ 28 w 680"/>
                  <a:gd name="T81" fmla="*/ 879 h 907"/>
                  <a:gd name="T82" fmla="*/ 141 w 680"/>
                  <a:gd name="T83" fmla="*/ 851 h 907"/>
                  <a:gd name="T84" fmla="*/ 226 w 680"/>
                  <a:gd name="T85" fmla="*/ 851 h 907"/>
                  <a:gd name="T86" fmla="*/ 255 w 680"/>
                  <a:gd name="T87" fmla="*/ 907 h 907"/>
                  <a:gd name="T88" fmla="*/ 312 w 680"/>
                  <a:gd name="T89" fmla="*/ 879 h 907"/>
                  <a:gd name="T90" fmla="*/ 340 w 680"/>
                  <a:gd name="T91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80" h="907">
                    <a:moveTo>
                      <a:pt x="340" y="907"/>
                    </a:moveTo>
                    <a:lnTo>
                      <a:pt x="368" y="851"/>
                    </a:lnTo>
                    <a:lnTo>
                      <a:pt x="340" y="794"/>
                    </a:lnTo>
                    <a:lnTo>
                      <a:pt x="397" y="681"/>
                    </a:lnTo>
                    <a:lnTo>
                      <a:pt x="368" y="624"/>
                    </a:lnTo>
                    <a:lnTo>
                      <a:pt x="312" y="595"/>
                    </a:lnTo>
                    <a:lnTo>
                      <a:pt x="340" y="539"/>
                    </a:lnTo>
                    <a:lnTo>
                      <a:pt x="312" y="454"/>
                    </a:lnTo>
                    <a:lnTo>
                      <a:pt x="368" y="340"/>
                    </a:lnTo>
                    <a:lnTo>
                      <a:pt x="397" y="340"/>
                    </a:lnTo>
                    <a:lnTo>
                      <a:pt x="425" y="312"/>
                    </a:lnTo>
                    <a:lnTo>
                      <a:pt x="482" y="340"/>
                    </a:lnTo>
                    <a:lnTo>
                      <a:pt x="595" y="255"/>
                    </a:lnTo>
                    <a:lnTo>
                      <a:pt x="652" y="255"/>
                    </a:lnTo>
                    <a:lnTo>
                      <a:pt x="680" y="227"/>
                    </a:lnTo>
                    <a:lnTo>
                      <a:pt x="680" y="170"/>
                    </a:lnTo>
                    <a:lnTo>
                      <a:pt x="652" y="85"/>
                    </a:lnTo>
                    <a:lnTo>
                      <a:pt x="567" y="85"/>
                    </a:lnTo>
                    <a:lnTo>
                      <a:pt x="510" y="29"/>
                    </a:lnTo>
                    <a:lnTo>
                      <a:pt x="482" y="85"/>
                    </a:lnTo>
                    <a:lnTo>
                      <a:pt x="368" y="85"/>
                    </a:lnTo>
                    <a:lnTo>
                      <a:pt x="312" y="114"/>
                    </a:lnTo>
                    <a:lnTo>
                      <a:pt x="255" y="114"/>
                    </a:lnTo>
                    <a:lnTo>
                      <a:pt x="226" y="57"/>
                    </a:lnTo>
                    <a:lnTo>
                      <a:pt x="141" y="0"/>
                    </a:lnTo>
                    <a:lnTo>
                      <a:pt x="113" y="29"/>
                    </a:lnTo>
                    <a:lnTo>
                      <a:pt x="85" y="85"/>
                    </a:lnTo>
                    <a:lnTo>
                      <a:pt x="141" y="114"/>
                    </a:lnTo>
                    <a:lnTo>
                      <a:pt x="141" y="170"/>
                    </a:lnTo>
                    <a:lnTo>
                      <a:pt x="113" y="227"/>
                    </a:lnTo>
                    <a:lnTo>
                      <a:pt x="170" y="284"/>
                    </a:lnTo>
                    <a:lnTo>
                      <a:pt x="113" y="340"/>
                    </a:lnTo>
                    <a:lnTo>
                      <a:pt x="28" y="255"/>
                    </a:lnTo>
                    <a:lnTo>
                      <a:pt x="0" y="284"/>
                    </a:lnTo>
                    <a:lnTo>
                      <a:pt x="0" y="397"/>
                    </a:lnTo>
                    <a:lnTo>
                      <a:pt x="56" y="482"/>
                    </a:lnTo>
                    <a:lnTo>
                      <a:pt x="28" y="652"/>
                    </a:lnTo>
                    <a:lnTo>
                      <a:pt x="85" y="681"/>
                    </a:lnTo>
                    <a:lnTo>
                      <a:pt x="56" y="737"/>
                    </a:lnTo>
                    <a:lnTo>
                      <a:pt x="28" y="794"/>
                    </a:lnTo>
                    <a:lnTo>
                      <a:pt x="28" y="879"/>
                    </a:lnTo>
                    <a:lnTo>
                      <a:pt x="141" y="851"/>
                    </a:lnTo>
                    <a:lnTo>
                      <a:pt x="226" y="851"/>
                    </a:lnTo>
                    <a:lnTo>
                      <a:pt x="255" y="907"/>
                    </a:lnTo>
                    <a:lnTo>
                      <a:pt x="312" y="879"/>
                    </a:lnTo>
                    <a:lnTo>
                      <a:pt x="340" y="9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89" name="Freeform 749"/>
              <p:cNvSpPr>
                <a:spLocks/>
              </p:cNvSpPr>
              <p:nvPr/>
            </p:nvSpPr>
            <p:spPr bwMode="auto">
              <a:xfrm>
                <a:off x="2161" y="2344"/>
                <a:ext cx="425" cy="453"/>
              </a:xfrm>
              <a:custGeom>
                <a:avLst/>
                <a:gdLst>
                  <a:gd name="T0" fmla="*/ 0 w 425"/>
                  <a:gd name="T1" fmla="*/ 0 h 453"/>
                  <a:gd name="T2" fmla="*/ 113 w 425"/>
                  <a:gd name="T3" fmla="*/ 0 h 453"/>
                  <a:gd name="T4" fmla="*/ 170 w 425"/>
                  <a:gd name="T5" fmla="*/ 56 h 453"/>
                  <a:gd name="T6" fmla="*/ 227 w 425"/>
                  <a:gd name="T7" fmla="*/ 56 h 453"/>
                  <a:gd name="T8" fmla="*/ 283 w 425"/>
                  <a:gd name="T9" fmla="*/ 28 h 453"/>
                  <a:gd name="T10" fmla="*/ 340 w 425"/>
                  <a:gd name="T11" fmla="*/ 56 h 453"/>
                  <a:gd name="T12" fmla="*/ 425 w 425"/>
                  <a:gd name="T13" fmla="*/ 198 h 453"/>
                  <a:gd name="T14" fmla="*/ 368 w 425"/>
                  <a:gd name="T15" fmla="*/ 283 h 453"/>
                  <a:gd name="T16" fmla="*/ 283 w 425"/>
                  <a:gd name="T17" fmla="*/ 311 h 453"/>
                  <a:gd name="T18" fmla="*/ 283 w 425"/>
                  <a:gd name="T19" fmla="*/ 368 h 453"/>
                  <a:gd name="T20" fmla="*/ 255 w 425"/>
                  <a:gd name="T21" fmla="*/ 397 h 453"/>
                  <a:gd name="T22" fmla="*/ 227 w 425"/>
                  <a:gd name="T23" fmla="*/ 453 h 453"/>
                  <a:gd name="T24" fmla="*/ 170 w 425"/>
                  <a:gd name="T25" fmla="*/ 397 h 453"/>
                  <a:gd name="T26" fmla="*/ 113 w 425"/>
                  <a:gd name="T27" fmla="*/ 368 h 453"/>
                  <a:gd name="T28" fmla="*/ 113 w 425"/>
                  <a:gd name="T29" fmla="*/ 311 h 453"/>
                  <a:gd name="T30" fmla="*/ 57 w 425"/>
                  <a:gd name="T31" fmla="*/ 283 h 453"/>
                  <a:gd name="T32" fmla="*/ 57 w 425"/>
                  <a:gd name="T33" fmla="*/ 226 h 453"/>
                  <a:gd name="T34" fmla="*/ 0 w 425"/>
                  <a:gd name="T35" fmla="*/ 170 h 453"/>
                  <a:gd name="T36" fmla="*/ 28 w 425"/>
                  <a:gd name="T37" fmla="*/ 113 h 453"/>
                  <a:gd name="T38" fmla="*/ 0 w 425"/>
                  <a:gd name="T39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5" h="453">
                    <a:moveTo>
                      <a:pt x="0" y="0"/>
                    </a:moveTo>
                    <a:lnTo>
                      <a:pt x="113" y="0"/>
                    </a:lnTo>
                    <a:lnTo>
                      <a:pt x="170" y="56"/>
                    </a:lnTo>
                    <a:lnTo>
                      <a:pt x="227" y="56"/>
                    </a:lnTo>
                    <a:lnTo>
                      <a:pt x="283" y="28"/>
                    </a:lnTo>
                    <a:lnTo>
                      <a:pt x="340" y="56"/>
                    </a:lnTo>
                    <a:lnTo>
                      <a:pt x="425" y="198"/>
                    </a:lnTo>
                    <a:lnTo>
                      <a:pt x="368" y="283"/>
                    </a:lnTo>
                    <a:lnTo>
                      <a:pt x="283" y="311"/>
                    </a:lnTo>
                    <a:lnTo>
                      <a:pt x="283" y="368"/>
                    </a:lnTo>
                    <a:lnTo>
                      <a:pt x="255" y="397"/>
                    </a:lnTo>
                    <a:lnTo>
                      <a:pt x="227" y="453"/>
                    </a:lnTo>
                    <a:lnTo>
                      <a:pt x="170" y="397"/>
                    </a:lnTo>
                    <a:lnTo>
                      <a:pt x="113" y="368"/>
                    </a:lnTo>
                    <a:lnTo>
                      <a:pt x="113" y="311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0" y="170"/>
                    </a:lnTo>
                    <a:lnTo>
                      <a:pt x="28" y="1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90" name="Freeform 750"/>
              <p:cNvSpPr>
                <a:spLocks/>
              </p:cNvSpPr>
              <p:nvPr/>
            </p:nvSpPr>
            <p:spPr bwMode="auto">
              <a:xfrm>
                <a:off x="1594" y="2344"/>
                <a:ext cx="879" cy="1360"/>
              </a:xfrm>
              <a:custGeom>
                <a:avLst/>
                <a:gdLst>
                  <a:gd name="T0" fmla="*/ 737 w 879"/>
                  <a:gd name="T1" fmla="*/ 1247 h 1360"/>
                  <a:gd name="T2" fmla="*/ 737 w 879"/>
                  <a:gd name="T3" fmla="*/ 1162 h 1360"/>
                  <a:gd name="T4" fmla="*/ 794 w 879"/>
                  <a:gd name="T5" fmla="*/ 1049 h 1360"/>
                  <a:gd name="T6" fmla="*/ 737 w 879"/>
                  <a:gd name="T7" fmla="*/ 1020 h 1360"/>
                  <a:gd name="T8" fmla="*/ 765 w 879"/>
                  <a:gd name="T9" fmla="*/ 850 h 1360"/>
                  <a:gd name="T10" fmla="*/ 709 w 879"/>
                  <a:gd name="T11" fmla="*/ 765 h 1360"/>
                  <a:gd name="T12" fmla="*/ 709 w 879"/>
                  <a:gd name="T13" fmla="*/ 652 h 1360"/>
                  <a:gd name="T14" fmla="*/ 737 w 879"/>
                  <a:gd name="T15" fmla="*/ 623 h 1360"/>
                  <a:gd name="T16" fmla="*/ 822 w 879"/>
                  <a:gd name="T17" fmla="*/ 708 h 1360"/>
                  <a:gd name="T18" fmla="*/ 879 w 879"/>
                  <a:gd name="T19" fmla="*/ 652 h 1360"/>
                  <a:gd name="T20" fmla="*/ 822 w 879"/>
                  <a:gd name="T21" fmla="*/ 595 h 1360"/>
                  <a:gd name="T22" fmla="*/ 850 w 879"/>
                  <a:gd name="T23" fmla="*/ 538 h 1360"/>
                  <a:gd name="T24" fmla="*/ 850 w 879"/>
                  <a:gd name="T25" fmla="*/ 482 h 1360"/>
                  <a:gd name="T26" fmla="*/ 794 w 879"/>
                  <a:gd name="T27" fmla="*/ 453 h 1360"/>
                  <a:gd name="T28" fmla="*/ 737 w 879"/>
                  <a:gd name="T29" fmla="*/ 397 h 1360"/>
                  <a:gd name="T30" fmla="*/ 680 w 879"/>
                  <a:gd name="T31" fmla="*/ 368 h 1360"/>
                  <a:gd name="T32" fmla="*/ 680 w 879"/>
                  <a:gd name="T33" fmla="*/ 311 h 1360"/>
                  <a:gd name="T34" fmla="*/ 624 w 879"/>
                  <a:gd name="T35" fmla="*/ 283 h 1360"/>
                  <a:gd name="T36" fmla="*/ 624 w 879"/>
                  <a:gd name="T37" fmla="*/ 226 h 1360"/>
                  <a:gd name="T38" fmla="*/ 567 w 879"/>
                  <a:gd name="T39" fmla="*/ 170 h 1360"/>
                  <a:gd name="T40" fmla="*/ 595 w 879"/>
                  <a:gd name="T41" fmla="*/ 113 h 1360"/>
                  <a:gd name="T42" fmla="*/ 567 w 879"/>
                  <a:gd name="T43" fmla="*/ 0 h 1360"/>
                  <a:gd name="T44" fmla="*/ 397 w 879"/>
                  <a:gd name="T45" fmla="*/ 56 h 1360"/>
                  <a:gd name="T46" fmla="*/ 368 w 879"/>
                  <a:gd name="T47" fmla="*/ 28 h 1360"/>
                  <a:gd name="T48" fmla="*/ 255 w 879"/>
                  <a:gd name="T49" fmla="*/ 85 h 1360"/>
                  <a:gd name="T50" fmla="*/ 255 w 879"/>
                  <a:gd name="T51" fmla="*/ 198 h 1360"/>
                  <a:gd name="T52" fmla="*/ 170 w 879"/>
                  <a:gd name="T53" fmla="*/ 226 h 1360"/>
                  <a:gd name="T54" fmla="*/ 170 w 879"/>
                  <a:gd name="T55" fmla="*/ 283 h 1360"/>
                  <a:gd name="T56" fmla="*/ 113 w 879"/>
                  <a:gd name="T57" fmla="*/ 311 h 1360"/>
                  <a:gd name="T58" fmla="*/ 85 w 879"/>
                  <a:gd name="T59" fmla="*/ 425 h 1360"/>
                  <a:gd name="T60" fmla="*/ 142 w 879"/>
                  <a:gd name="T61" fmla="*/ 482 h 1360"/>
                  <a:gd name="T62" fmla="*/ 142 w 879"/>
                  <a:gd name="T63" fmla="*/ 510 h 1360"/>
                  <a:gd name="T64" fmla="*/ 57 w 879"/>
                  <a:gd name="T65" fmla="*/ 595 h 1360"/>
                  <a:gd name="T66" fmla="*/ 57 w 879"/>
                  <a:gd name="T67" fmla="*/ 652 h 1360"/>
                  <a:gd name="T68" fmla="*/ 28 w 879"/>
                  <a:gd name="T69" fmla="*/ 708 h 1360"/>
                  <a:gd name="T70" fmla="*/ 28 w 879"/>
                  <a:gd name="T71" fmla="*/ 793 h 1360"/>
                  <a:gd name="T72" fmla="*/ 0 w 879"/>
                  <a:gd name="T73" fmla="*/ 878 h 1360"/>
                  <a:gd name="T74" fmla="*/ 28 w 879"/>
                  <a:gd name="T75" fmla="*/ 907 h 1360"/>
                  <a:gd name="T76" fmla="*/ 28 w 879"/>
                  <a:gd name="T77" fmla="*/ 1190 h 1360"/>
                  <a:gd name="T78" fmla="*/ 85 w 879"/>
                  <a:gd name="T79" fmla="*/ 1190 h 1360"/>
                  <a:gd name="T80" fmla="*/ 198 w 879"/>
                  <a:gd name="T81" fmla="*/ 1247 h 1360"/>
                  <a:gd name="T82" fmla="*/ 283 w 879"/>
                  <a:gd name="T83" fmla="*/ 1275 h 1360"/>
                  <a:gd name="T84" fmla="*/ 283 w 879"/>
                  <a:gd name="T85" fmla="*/ 1332 h 1360"/>
                  <a:gd name="T86" fmla="*/ 368 w 879"/>
                  <a:gd name="T87" fmla="*/ 1360 h 1360"/>
                  <a:gd name="T88" fmla="*/ 397 w 879"/>
                  <a:gd name="T89" fmla="*/ 1275 h 1360"/>
                  <a:gd name="T90" fmla="*/ 482 w 879"/>
                  <a:gd name="T91" fmla="*/ 1275 h 1360"/>
                  <a:gd name="T92" fmla="*/ 567 w 879"/>
                  <a:gd name="T93" fmla="*/ 1332 h 1360"/>
                  <a:gd name="T94" fmla="*/ 624 w 879"/>
                  <a:gd name="T95" fmla="*/ 1332 h 1360"/>
                  <a:gd name="T96" fmla="*/ 652 w 879"/>
                  <a:gd name="T97" fmla="*/ 1275 h 1360"/>
                  <a:gd name="T98" fmla="*/ 737 w 879"/>
                  <a:gd name="T99" fmla="*/ 1247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79" h="1360">
                    <a:moveTo>
                      <a:pt x="737" y="1247"/>
                    </a:moveTo>
                    <a:lnTo>
                      <a:pt x="737" y="1162"/>
                    </a:lnTo>
                    <a:lnTo>
                      <a:pt x="794" y="1049"/>
                    </a:lnTo>
                    <a:lnTo>
                      <a:pt x="737" y="1020"/>
                    </a:lnTo>
                    <a:lnTo>
                      <a:pt x="765" y="850"/>
                    </a:lnTo>
                    <a:lnTo>
                      <a:pt x="709" y="765"/>
                    </a:lnTo>
                    <a:lnTo>
                      <a:pt x="709" y="652"/>
                    </a:lnTo>
                    <a:lnTo>
                      <a:pt x="737" y="623"/>
                    </a:lnTo>
                    <a:lnTo>
                      <a:pt x="822" y="708"/>
                    </a:lnTo>
                    <a:lnTo>
                      <a:pt x="879" y="652"/>
                    </a:lnTo>
                    <a:lnTo>
                      <a:pt x="822" y="595"/>
                    </a:lnTo>
                    <a:lnTo>
                      <a:pt x="850" y="538"/>
                    </a:lnTo>
                    <a:lnTo>
                      <a:pt x="850" y="482"/>
                    </a:lnTo>
                    <a:lnTo>
                      <a:pt x="794" y="453"/>
                    </a:lnTo>
                    <a:lnTo>
                      <a:pt x="737" y="397"/>
                    </a:lnTo>
                    <a:lnTo>
                      <a:pt x="680" y="368"/>
                    </a:lnTo>
                    <a:lnTo>
                      <a:pt x="680" y="311"/>
                    </a:lnTo>
                    <a:lnTo>
                      <a:pt x="624" y="283"/>
                    </a:lnTo>
                    <a:lnTo>
                      <a:pt x="624" y="226"/>
                    </a:lnTo>
                    <a:lnTo>
                      <a:pt x="567" y="170"/>
                    </a:lnTo>
                    <a:lnTo>
                      <a:pt x="595" y="113"/>
                    </a:lnTo>
                    <a:lnTo>
                      <a:pt x="567" y="0"/>
                    </a:lnTo>
                    <a:lnTo>
                      <a:pt x="397" y="56"/>
                    </a:lnTo>
                    <a:lnTo>
                      <a:pt x="368" y="28"/>
                    </a:lnTo>
                    <a:lnTo>
                      <a:pt x="255" y="85"/>
                    </a:lnTo>
                    <a:lnTo>
                      <a:pt x="255" y="198"/>
                    </a:lnTo>
                    <a:lnTo>
                      <a:pt x="170" y="226"/>
                    </a:lnTo>
                    <a:lnTo>
                      <a:pt x="170" y="283"/>
                    </a:lnTo>
                    <a:lnTo>
                      <a:pt x="113" y="311"/>
                    </a:lnTo>
                    <a:lnTo>
                      <a:pt x="85" y="425"/>
                    </a:lnTo>
                    <a:lnTo>
                      <a:pt x="142" y="482"/>
                    </a:lnTo>
                    <a:lnTo>
                      <a:pt x="142" y="510"/>
                    </a:lnTo>
                    <a:lnTo>
                      <a:pt x="57" y="595"/>
                    </a:lnTo>
                    <a:lnTo>
                      <a:pt x="57" y="652"/>
                    </a:lnTo>
                    <a:lnTo>
                      <a:pt x="28" y="708"/>
                    </a:lnTo>
                    <a:lnTo>
                      <a:pt x="28" y="793"/>
                    </a:lnTo>
                    <a:lnTo>
                      <a:pt x="0" y="878"/>
                    </a:lnTo>
                    <a:lnTo>
                      <a:pt x="28" y="907"/>
                    </a:lnTo>
                    <a:lnTo>
                      <a:pt x="28" y="1190"/>
                    </a:lnTo>
                    <a:lnTo>
                      <a:pt x="85" y="1190"/>
                    </a:lnTo>
                    <a:lnTo>
                      <a:pt x="198" y="1247"/>
                    </a:lnTo>
                    <a:lnTo>
                      <a:pt x="283" y="1275"/>
                    </a:lnTo>
                    <a:lnTo>
                      <a:pt x="283" y="1332"/>
                    </a:lnTo>
                    <a:lnTo>
                      <a:pt x="368" y="1360"/>
                    </a:lnTo>
                    <a:lnTo>
                      <a:pt x="397" y="1275"/>
                    </a:lnTo>
                    <a:lnTo>
                      <a:pt x="482" y="1275"/>
                    </a:lnTo>
                    <a:lnTo>
                      <a:pt x="567" y="1332"/>
                    </a:lnTo>
                    <a:lnTo>
                      <a:pt x="624" y="1332"/>
                    </a:lnTo>
                    <a:lnTo>
                      <a:pt x="652" y="1275"/>
                    </a:lnTo>
                    <a:lnTo>
                      <a:pt x="737" y="124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9" name="グループ化 38"/>
            <p:cNvGrpSpPr/>
            <p:nvPr/>
          </p:nvGrpSpPr>
          <p:grpSpPr>
            <a:xfrm>
              <a:off x="2750611" y="1946375"/>
              <a:ext cx="8672135" cy="6921301"/>
              <a:chOff x="2750611" y="1946375"/>
              <a:chExt cx="8672135" cy="6921301"/>
            </a:xfrm>
          </p:grpSpPr>
          <p:sp>
            <p:nvSpPr>
              <p:cNvPr id="40" name="正方形/長方形 39"/>
              <p:cNvSpPr/>
              <p:nvPr/>
            </p:nvSpPr>
            <p:spPr>
              <a:xfrm>
                <a:off x="7219376" y="55039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前橋市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5433225" y="56193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高崎市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8691899" y="52564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桐生市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7537230" y="632449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伊勢崎市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7840663" y="34767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沼田市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4088987" y="700584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下仁田町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4789602" y="463064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東吾妻町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6975476" y="38828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昭和村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6175736" y="1970461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みなかみ町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10680235" y="72121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板倉町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9385075" y="68228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邑楽町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8745359" y="70073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大泉町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8920845" y="737945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千代田町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9877769" y="75248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明和町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8213848" y="19463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片品村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3396676" y="38692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草津町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2750611" y="47972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嬬恋村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5635625" y="73659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甘楽町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4196113" y="345211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中之条町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7165975" y="66792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玉村町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7199532" y="29139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川場村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5897564" y="37910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高山村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4147241" y="77263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南牧村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3492729" y="490354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長野原町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4709694" y="62485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安中市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8665015" y="654054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太田市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6345457" y="46850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渋川市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4358701" y="85598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上野村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5399307" y="81122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神流町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6624719" y="525641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吉岡町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5768079" y="52785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榛東村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8827872" y="425946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みどり市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5308820" y="68900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富岡市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6310313" y="763372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藤岡市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10023914" y="69319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館林市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7942043" y="46451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桐生市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0194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530475" y="300038"/>
            <a:ext cx="8892271" cy="9091612"/>
            <a:chOff x="2530475" y="300038"/>
            <a:chExt cx="8892271" cy="9091612"/>
          </a:xfrm>
        </p:grpSpPr>
        <p:grpSp>
          <p:nvGrpSpPr>
            <p:cNvPr id="12225" name="Group 961"/>
            <p:cNvGrpSpPr>
              <a:grpSpLocks/>
            </p:cNvGrpSpPr>
            <p:nvPr/>
          </p:nvGrpSpPr>
          <p:grpSpPr bwMode="auto">
            <a:xfrm>
              <a:off x="2530475" y="300038"/>
              <a:ext cx="8640763" cy="9091612"/>
              <a:chOff x="1594" y="189"/>
              <a:chExt cx="5443" cy="5727"/>
            </a:xfrm>
          </p:grpSpPr>
          <p:sp>
            <p:nvSpPr>
              <p:cNvPr id="12183" name="Freeform 919"/>
              <p:cNvSpPr>
                <a:spLocks/>
              </p:cNvSpPr>
              <p:nvPr/>
            </p:nvSpPr>
            <p:spPr bwMode="auto">
              <a:xfrm>
                <a:off x="3748" y="3308"/>
                <a:ext cx="454" cy="340"/>
              </a:xfrm>
              <a:custGeom>
                <a:avLst/>
                <a:gdLst>
                  <a:gd name="T0" fmla="*/ 171 w 454"/>
                  <a:gd name="T1" fmla="*/ 0 h 340"/>
                  <a:gd name="T2" fmla="*/ 0 w 454"/>
                  <a:gd name="T3" fmla="*/ 0 h 340"/>
                  <a:gd name="T4" fmla="*/ 0 w 454"/>
                  <a:gd name="T5" fmla="*/ 56 h 340"/>
                  <a:gd name="T6" fmla="*/ 57 w 454"/>
                  <a:gd name="T7" fmla="*/ 56 h 340"/>
                  <a:gd name="T8" fmla="*/ 57 w 454"/>
                  <a:gd name="T9" fmla="*/ 113 h 340"/>
                  <a:gd name="T10" fmla="*/ 114 w 454"/>
                  <a:gd name="T11" fmla="*/ 113 h 340"/>
                  <a:gd name="T12" fmla="*/ 114 w 454"/>
                  <a:gd name="T13" fmla="*/ 170 h 340"/>
                  <a:gd name="T14" fmla="*/ 171 w 454"/>
                  <a:gd name="T15" fmla="*/ 170 h 340"/>
                  <a:gd name="T16" fmla="*/ 171 w 454"/>
                  <a:gd name="T17" fmla="*/ 226 h 340"/>
                  <a:gd name="T18" fmla="*/ 227 w 454"/>
                  <a:gd name="T19" fmla="*/ 226 h 340"/>
                  <a:gd name="T20" fmla="*/ 227 w 454"/>
                  <a:gd name="T21" fmla="*/ 283 h 340"/>
                  <a:gd name="T22" fmla="*/ 284 w 454"/>
                  <a:gd name="T23" fmla="*/ 283 h 340"/>
                  <a:gd name="T24" fmla="*/ 284 w 454"/>
                  <a:gd name="T25" fmla="*/ 340 h 340"/>
                  <a:gd name="T26" fmla="*/ 341 w 454"/>
                  <a:gd name="T27" fmla="*/ 340 h 340"/>
                  <a:gd name="T28" fmla="*/ 341 w 454"/>
                  <a:gd name="T29" fmla="*/ 283 h 340"/>
                  <a:gd name="T30" fmla="*/ 454 w 454"/>
                  <a:gd name="T31" fmla="*/ 283 h 340"/>
                  <a:gd name="T32" fmla="*/ 454 w 454"/>
                  <a:gd name="T33" fmla="*/ 226 h 340"/>
                  <a:gd name="T34" fmla="*/ 397 w 454"/>
                  <a:gd name="T35" fmla="*/ 226 h 340"/>
                  <a:gd name="T36" fmla="*/ 397 w 454"/>
                  <a:gd name="T37" fmla="*/ 113 h 340"/>
                  <a:gd name="T38" fmla="*/ 284 w 454"/>
                  <a:gd name="T39" fmla="*/ 113 h 340"/>
                  <a:gd name="T40" fmla="*/ 284 w 454"/>
                  <a:gd name="T41" fmla="*/ 56 h 340"/>
                  <a:gd name="T42" fmla="*/ 171 w 454"/>
                  <a:gd name="T43" fmla="*/ 56 h 340"/>
                  <a:gd name="T44" fmla="*/ 171 w 454"/>
                  <a:gd name="T4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4" h="340">
                    <a:moveTo>
                      <a:pt x="171" y="0"/>
                    </a:moveTo>
                    <a:lnTo>
                      <a:pt x="0" y="0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170"/>
                    </a:lnTo>
                    <a:lnTo>
                      <a:pt x="171" y="170"/>
                    </a:lnTo>
                    <a:lnTo>
                      <a:pt x="171" y="226"/>
                    </a:lnTo>
                    <a:lnTo>
                      <a:pt x="227" y="226"/>
                    </a:lnTo>
                    <a:lnTo>
                      <a:pt x="227" y="283"/>
                    </a:lnTo>
                    <a:lnTo>
                      <a:pt x="284" y="283"/>
                    </a:lnTo>
                    <a:lnTo>
                      <a:pt x="284" y="340"/>
                    </a:lnTo>
                    <a:lnTo>
                      <a:pt x="341" y="340"/>
                    </a:lnTo>
                    <a:lnTo>
                      <a:pt x="341" y="283"/>
                    </a:lnTo>
                    <a:lnTo>
                      <a:pt x="454" y="283"/>
                    </a:lnTo>
                    <a:lnTo>
                      <a:pt x="454" y="226"/>
                    </a:lnTo>
                    <a:lnTo>
                      <a:pt x="397" y="226"/>
                    </a:lnTo>
                    <a:lnTo>
                      <a:pt x="397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171" y="56"/>
                    </a:lnTo>
                    <a:lnTo>
                      <a:pt x="17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4" name="Freeform 920"/>
              <p:cNvSpPr>
                <a:spLocks/>
              </p:cNvSpPr>
              <p:nvPr/>
            </p:nvSpPr>
            <p:spPr bwMode="auto">
              <a:xfrm>
                <a:off x="3919" y="3308"/>
                <a:ext cx="453" cy="340"/>
              </a:xfrm>
              <a:custGeom>
                <a:avLst/>
                <a:gdLst>
                  <a:gd name="T0" fmla="*/ 0 w 453"/>
                  <a:gd name="T1" fmla="*/ 0 h 340"/>
                  <a:gd name="T2" fmla="*/ 226 w 453"/>
                  <a:gd name="T3" fmla="*/ 0 h 340"/>
                  <a:gd name="T4" fmla="*/ 226 w 453"/>
                  <a:gd name="T5" fmla="*/ 56 h 340"/>
                  <a:gd name="T6" fmla="*/ 340 w 453"/>
                  <a:gd name="T7" fmla="*/ 56 h 340"/>
                  <a:gd name="T8" fmla="*/ 340 w 453"/>
                  <a:gd name="T9" fmla="*/ 113 h 340"/>
                  <a:gd name="T10" fmla="*/ 397 w 453"/>
                  <a:gd name="T11" fmla="*/ 113 h 340"/>
                  <a:gd name="T12" fmla="*/ 397 w 453"/>
                  <a:gd name="T13" fmla="*/ 56 h 340"/>
                  <a:gd name="T14" fmla="*/ 453 w 453"/>
                  <a:gd name="T15" fmla="*/ 56 h 340"/>
                  <a:gd name="T16" fmla="*/ 453 w 453"/>
                  <a:gd name="T17" fmla="*/ 170 h 340"/>
                  <a:gd name="T18" fmla="*/ 397 w 453"/>
                  <a:gd name="T19" fmla="*/ 170 h 340"/>
                  <a:gd name="T20" fmla="*/ 397 w 453"/>
                  <a:gd name="T21" fmla="*/ 340 h 340"/>
                  <a:gd name="T22" fmla="*/ 283 w 453"/>
                  <a:gd name="T23" fmla="*/ 340 h 340"/>
                  <a:gd name="T24" fmla="*/ 283 w 453"/>
                  <a:gd name="T25" fmla="*/ 226 h 340"/>
                  <a:gd name="T26" fmla="*/ 226 w 453"/>
                  <a:gd name="T27" fmla="*/ 226 h 340"/>
                  <a:gd name="T28" fmla="*/ 226 w 453"/>
                  <a:gd name="T29" fmla="*/ 113 h 340"/>
                  <a:gd name="T30" fmla="*/ 113 w 453"/>
                  <a:gd name="T31" fmla="*/ 113 h 340"/>
                  <a:gd name="T32" fmla="*/ 113 w 453"/>
                  <a:gd name="T33" fmla="*/ 56 h 340"/>
                  <a:gd name="T34" fmla="*/ 0 w 453"/>
                  <a:gd name="T35" fmla="*/ 56 h 340"/>
                  <a:gd name="T36" fmla="*/ 0 w 453"/>
                  <a:gd name="T3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340">
                    <a:moveTo>
                      <a:pt x="0" y="0"/>
                    </a:moveTo>
                    <a:lnTo>
                      <a:pt x="226" y="0"/>
                    </a:lnTo>
                    <a:lnTo>
                      <a:pt x="226" y="56"/>
                    </a:lnTo>
                    <a:lnTo>
                      <a:pt x="340" y="56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56"/>
                    </a:lnTo>
                    <a:lnTo>
                      <a:pt x="453" y="56"/>
                    </a:lnTo>
                    <a:lnTo>
                      <a:pt x="453" y="170"/>
                    </a:lnTo>
                    <a:lnTo>
                      <a:pt x="397" y="170"/>
                    </a:lnTo>
                    <a:lnTo>
                      <a:pt x="397" y="340"/>
                    </a:lnTo>
                    <a:lnTo>
                      <a:pt x="283" y="340"/>
                    </a:lnTo>
                    <a:lnTo>
                      <a:pt x="283" y="226"/>
                    </a:lnTo>
                    <a:lnTo>
                      <a:pt x="226" y="226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0" y="56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5" name="Freeform 921"/>
              <p:cNvSpPr>
                <a:spLocks/>
              </p:cNvSpPr>
              <p:nvPr/>
            </p:nvSpPr>
            <p:spPr bwMode="auto">
              <a:xfrm>
                <a:off x="3692" y="2287"/>
                <a:ext cx="453" cy="453"/>
              </a:xfrm>
              <a:custGeom>
                <a:avLst/>
                <a:gdLst>
                  <a:gd name="T0" fmla="*/ 453 w 453"/>
                  <a:gd name="T1" fmla="*/ 57 h 453"/>
                  <a:gd name="T2" fmla="*/ 453 w 453"/>
                  <a:gd name="T3" fmla="*/ 397 h 453"/>
                  <a:gd name="T4" fmla="*/ 397 w 453"/>
                  <a:gd name="T5" fmla="*/ 397 h 453"/>
                  <a:gd name="T6" fmla="*/ 397 w 453"/>
                  <a:gd name="T7" fmla="*/ 453 h 453"/>
                  <a:gd name="T8" fmla="*/ 283 w 453"/>
                  <a:gd name="T9" fmla="*/ 453 h 453"/>
                  <a:gd name="T10" fmla="*/ 283 w 453"/>
                  <a:gd name="T11" fmla="*/ 397 h 453"/>
                  <a:gd name="T12" fmla="*/ 113 w 453"/>
                  <a:gd name="T13" fmla="*/ 397 h 453"/>
                  <a:gd name="T14" fmla="*/ 113 w 453"/>
                  <a:gd name="T15" fmla="*/ 283 h 453"/>
                  <a:gd name="T16" fmla="*/ 56 w 453"/>
                  <a:gd name="T17" fmla="*/ 283 h 453"/>
                  <a:gd name="T18" fmla="*/ 56 w 453"/>
                  <a:gd name="T19" fmla="*/ 170 h 453"/>
                  <a:gd name="T20" fmla="*/ 0 w 453"/>
                  <a:gd name="T21" fmla="*/ 170 h 453"/>
                  <a:gd name="T22" fmla="*/ 0 w 453"/>
                  <a:gd name="T23" fmla="*/ 0 h 453"/>
                  <a:gd name="T24" fmla="*/ 340 w 453"/>
                  <a:gd name="T25" fmla="*/ 0 h 453"/>
                  <a:gd name="T26" fmla="*/ 340 w 453"/>
                  <a:gd name="T27" fmla="*/ 57 h 453"/>
                  <a:gd name="T28" fmla="*/ 453 w 453"/>
                  <a:gd name="T29" fmla="*/ 57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3" h="453">
                    <a:moveTo>
                      <a:pt x="453" y="57"/>
                    </a:moveTo>
                    <a:lnTo>
                      <a:pt x="453" y="397"/>
                    </a:lnTo>
                    <a:lnTo>
                      <a:pt x="397" y="397"/>
                    </a:lnTo>
                    <a:lnTo>
                      <a:pt x="397" y="453"/>
                    </a:lnTo>
                    <a:lnTo>
                      <a:pt x="283" y="453"/>
                    </a:lnTo>
                    <a:lnTo>
                      <a:pt x="283" y="397"/>
                    </a:lnTo>
                    <a:lnTo>
                      <a:pt x="113" y="397"/>
                    </a:lnTo>
                    <a:lnTo>
                      <a:pt x="113" y="283"/>
                    </a:lnTo>
                    <a:lnTo>
                      <a:pt x="56" y="283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453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7" name="Freeform 923"/>
              <p:cNvSpPr>
                <a:spLocks/>
              </p:cNvSpPr>
              <p:nvPr/>
            </p:nvSpPr>
            <p:spPr bwMode="auto">
              <a:xfrm>
                <a:off x="4372" y="2287"/>
                <a:ext cx="511" cy="453"/>
              </a:xfrm>
              <a:custGeom>
                <a:avLst/>
                <a:gdLst>
                  <a:gd name="T0" fmla="*/ 511 w 511"/>
                  <a:gd name="T1" fmla="*/ 453 h 453"/>
                  <a:gd name="T2" fmla="*/ 114 w 511"/>
                  <a:gd name="T3" fmla="*/ 453 h 453"/>
                  <a:gd name="T4" fmla="*/ 114 w 511"/>
                  <a:gd name="T5" fmla="*/ 397 h 453"/>
                  <a:gd name="T6" fmla="*/ 57 w 511"/>
                  <a:gd name="T7" fmla="*/ 397 h 453"/>
                  <a:gd name="T8" fmla="*/ 57 w 511"/>
                  <a:gd name="T9" fmla="*/ 340 h 453"/>
                  <a:gd name="T10" fmla="*/ 0 w 511"/>
                  <a:gd name="T11" fmla="*/ 340 h 453"/>
                  <a:gd name="T12" fmla="*/ 0 w 511"/>
                  <a:gd name="T13" fmla="*/ 227 h 453"/>
                  <a:gd name="T14" fmla="*/ 57 w 511"/>
                  <a:gd name="T15" fmla="*/ 227 h 453"/>
                  <a:gd name="T16" fmla="*/ 57 w 511"/>
                  <a:gd name="T17" fmla="*/ 170 h 453"/>
                  <a:gd name="T18" fmla="*/ 114 w 511"/>
                  <a:gd name="T19" fmla="*/ 170 h 453"/>
                  <a:gd name="T20" fmla="*/ 114 w 511"/>
                  <a:gd name="T21" fmla="*/ 57 h 453"/>
                  <a:gd name="T22" fmla="*/ 227 w 511"/>
                  <a:gd name="T23" fmla="*/ 57 h 453"/>
                  <a:gd name="T24" fmla="*/ 227 w 511"/>
                  <a:gd name="T25" fmla="*/ 0 h 453"/>
                  <a:gd name="T26" fmla="*/ 340 w 511"/>
                  <a:gd name="T27" fmla="*/ 0 h 453"/>
                  <a:gd name="T28" fmla="*/ 340 w 511"/>
                  <a:gd name="T29" fmla="*/ 170 h 453"/>
                  <a:gd name="T30" fmla="*/ 454 w 511"/>
                  <a:gd name="T31" fmla="*/ 170 h 453"/>
                  <a:gd name="T32" fmla="*/ 454 w 511"/>
                  <a:gd name="T33" fmla="*/ 340 h 453"/>
                  <a:gd name="T34" fmla="*/ 511 w 511"/>
                  <a:gd name="T35" fmla="*/ 340 h 453"/>
                  <a:gd name="T36" fmla="*/ 511 w 511"/>
                  <a:gd name="T37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1" h="453">
                    <a:moveTo>
                      <a:pt x="511" y="453"/>
                    </a:moveTo>
                    <a:lnTo>
                      <a:pt x="114" y="453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170"/>
                    </a:lnTo>
                    <a:lnTo>
                      <a:pt x="454" y="170"/>
                    </a:lnTo>
                    <a:lnTo>
                      <a:pt x="454" y="340"/>
                    </a:lnTo>
                    <a:lnTo>
                      <a:pt x="511" y="340"/>
                    </a:lnTo>
                    <a:lnTo>
                      <a:pt x="511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8" name="Freeform 924"/>
              <p:cNvSpPr>
                <a:spLocks/>
              </p:cNvSpPr>
              <p:nvPr/>
            </p:nvSpPr>
            <p:spPr bwMode="auto">
              <a:xfrm>
                <a:off x="4542" y="1550"/>
                <a:ext cx="511" cy="680"/>
              </a:xfrm>
              <a:custGeom>
                <a:avLst/>
                <a:gdLst>
                  <a:gd name="T0" fmla="*/ 114 w 511"/>
                  <a:gd name="T1" fmla="*/ 680 h 680"/>
                  <a:gd name="T2" fmla="*/ 0 w 511"/>
                  <a:gd name="T3" fmla="*/ 680 h 680"/>
                  <a:gd name="T4" fmla="*/ 0 w 511"/>
                  <a:gd name="T5" fmla="*/ 227 h 680"/>
                  <a:gd name="T6" fmla="*/ 57 w 511"/>
                  <a:gd name="T7" fmla="*/ 227 h 680"/>
                  <a:gd name="T8" fmla="*/ 57 w 511"/>
                  <a:gd name="T9" fmla="*/ 170 h 680"/>
                  <a:gd name="T10" fmla="*/ 114 w 511"/>
                  <a:gd name="T11" fmla="*/ 170 h 680"/>
                  <a:gd name="T12" fmla="*/ 114 w 511"/>
                  <a:gd name="T13" fmla="*/ 113 h 680"/>
                  <a:gd name="T14" fmla="*/ 170 w 511"/>
                  <a:gd name="T15" fmla="*/ 113 h 680"/>
                  <a:gd name="T16" fmla="*/ 170 w 511"/>
                  <a:gd name="T17" fmla="*/ 0 h 680"/>
                  <a:gd name="T18" fmla="*/ 284 w 511"/>
                  <a:gd name="T19" fmla="*/ 0 h 680"/>
                  <a:gd name="T20" fmla="*/ 284 w 511"/>
                  <a:gd name="T21" fmla="*/ 113 h 680"/>
                  <a:gd name="T22" fmla="*/ 341 w 511"/>
                  <a:gd name="T23" fmla="*/ 113 h 680"/>
                  <a:gd name="T24" fmla="*/ 341 w 511"/>
                  <a:gd name="T25" fmla="*/ 227 h 680"/>
                  <a:gd name="T26" fmla="*/ 284 w 511"/>
                  <a:gd name="T27" fmla="*/ 227 h 680"/>
                  <a:gd name="T28" fmla="*/ 284 w 511"/>
                  <a:gd name="T29" fmla="*/ 283 h 680"/>
                  <a:gd name="T30" fmla="*/ 454 w 511"/>
                  <a:gd name="T31" fmla="*/ 283 h 680"/>
                  <a:gd name="T32" fmla="*/ 454 w 511"/>
                  <a:gd name="T33" fmla="*/ 340 h 680"/>
                  <a:gd name="T34" fmla="*/ 511 w 511"/>
                  <a:gd name="T35" fmla="*/ 340 h 680"/>
                  <a:gd name="T36" fmla="*/ 511 w 511"/>
                  <a:gd name="T37" fmla="*/ 453 h 680"/>
                  <a:gd name="T38" fmla="*/ 397 w 511"/>
                  <a:gd name="T39" fmla="*/ 453 h 680"/>
                  <a:gd name="T40" fmla="*/ 397 w 511"/>
                  <a:gd name="T41" fmla="*/ 567 h 680"/>
                  <a:gd name="T42" fmla="*/ 284 w 511"/>
                  <a:gd name="T43" fmla="*/ 567 h 680"/>
                  <a:gd name="T44" fmla="*/ 284 w 511"/>
                  <a:gd name="T45" fmla="*/ 623 h 680"/>
                  <a:gd name="T46" fmla="*/ 114 w 511"/>
                  <a:gd name="T47" fmla="*/ 623 h 680"/>
                  <a:gd name="T48" fmla="*/ 114 w 511"/>
                  <a:gd name="T49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11" h="680">
                    <a:moveTo>
                      <a:pt x="114" y="680"/>
                    </a:moveTo>
                    <a:lnTo>
                      <a:pt x="0" y="68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284" y="113"/>
                    </a:lnTo>
                    <a:lnTo>
                      <a:pt x="341" y="113"/>
                    </a:lnTo>
                    <a:lnTo>
                      <a:pt x="341" y="227"/>
                    </a:lnTo>
                    <a:lnTo>
                      <a:pt x="284" y="227"/>
                    </a:lnTo>
                    <a:lnTo>
                      <a:pt x="284" y="283"/>
                    </a:lnTo>
                    <a:lnTo>
                      <a:pt x="454" y="283"/>
                    </a:lnTo>
                    <a:lnTo>
                      <a:pt x="454" y="340"/>
                    </a:lnTo>
                    <a:lnTo>
                      <a:pt x="511" y="340"/>
                    </a:lnTo>
                    <a:lnTo>
                      <a:pt x="511" y="453"/>
                    </a:lnTo>
                    <a:lnTo>
                      <a:pt x="397" y="453"/>
                    </a:lnTo>
                    <a:lnTo>
                      <a:pt x="397" y="567"/>
                    </a:lnTo>
                    <a:lnTo>
                      <a:pt x="284" y="567"/>
                    </a:lnTo>
                    <a:lnTo>
                      <a:pt x="284" y="623"/>
                    </a:lnTo>
                    <a:lnTo>
                      <a:pt x="114" y="623"/>
                    </a:lnTo>
                    <a:lnTo>
                      <a:pt x="114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9" name="Freeform 925"/>
              <p:cNvSpPr>
                <a:spLocks/>
              </p:cNvSpPr>
              <p:nvPr/>
            </p:nvSpPr>
            <p:spPr bwMode="auto">
              <a:xfrm>
                <a:off x="4145" y="1550"/>
                <a:ext cx="1645" cy="1304"/>
              </a:xfrm>
              <a:custGeom>
                <a:avLst/>
                <a:gdLst>
                  <a:gd name="T0" fmla="*/ 794 w 1645"/>
                  <a:gd name="T1" fmla="*/ 1247 h 1304"/>
                  <a:gd name="T2" fmla="*/ 851 w 1645"/>
                  <a:gd name="T3" fmla="*/ 1304 h 1304"/>
                  <a:gd name="T4" fmla="*/ 908 w 1645"/>
                  <a:gd name="T5" fmla="*/ 1247 h 1304"/>
                  <a:gd name="T6" fmla="*/ 1078 w 1645"/>
                  <a:gd name="T7" fmla="*/ 1190 h 1304"/>
                  <a:gd name="T8" fmla="*/ 1305 w 1645"/>
                  <a:gd name="T9" fmla="*/ 1134 h 1304"/>
                  <a:gd name="T10" fmla="*/ 1361 w 1645"/>
                  <a:gd name="T11" fmla="*/ 1077 h 1304"/>
                  <a:gd name="T12" fmla="*/ 1418 w 1645"/>
                  <a:gd name="T13" fmla="*/ 964 h 1304"/>
                  <a:gd name="T14" fmla="*/ 1475 w 1645"/>
                  <a:gd name="T15" fmla="*/ 907 h 1304"/>
                  <a:gd name="T16" fmla="*/ 1531 w 1645"/>
                  <a:gd name="T17" fmla="*/ 567 h 1304"/>
                  <a:gd name="T18" fmla="*/ 1588 w 1645"/>
                  <a:gd name="T19" fmla="*/ 510 h 1304"/>
                  <a:gd name="T20" fmla="*/ 1645 w 1645"/>
                  <a:gd name="T21" fmla="*/ 397 h 1304"/>
                  <a:gd name="T22" fmla="*/ 1588 w 1645"/>
                  <a:gd name="T23" fmla="*/ 283 h 1304"/>
                  <a:gd name="T24" fmla="*/ 1475 w 1645"/>
                  <a:gd name="T25" fmla="*/ 113 h 1304"/>
                  <a:gd name="T26" fmla="*/ 1361 w 1645"/>
                  <a:gd name="T27" fmla="*/ 170 h 1304"/>
                  <a:gd name="T28" fmla="*/ 1248 w 1645"/>
                  <a:gd name="T29" fmla="*/ 227 h 1304"/>
                  <a:gd name="T30" fmla="*/ 1078 w 1645"/>
                  <a:gd name="T31" fmla="*/ 283 h 1304"/>
                  <a:gd name="T32" fmla="*/ 964 w 1645"/>
                  <a:gd name="T33" fmla="*/ 340 h 1304"/>
                  <a:gd name="T34" fmla="*/ 794 w 1645"/>
                  <a:gd name="T35" fmla="*/ 453 h 1304"/>
                  <a:gd name="T36" fmla="*/ 681 w 1645"/>
                  <a:gd name="T37" fmla="*/ 567 h 1304"/>
                  <a:gd name="T38" fmla="*/ 511 w 1645"/>
                  <a:gd name="T39" fmla="*/ 623 h 1304"/>
                  <a:gd name="T40" fmla="*/ 397 w 1645"/>
                  <a:gd name="T41" fmla="*/ 680 h 1304"/>
                  <a:gd name="T42" fmla="*/ 454 w 1645"/>
                  <a:gd name="T43" fmla="*/ 227 h 1304"/>
                  <a:gd name="T44" fmla="*/ 511 w 1645"/>
                  <a:gd name="T45" fmla="*/ 170 h 1304"/>
                  <a:gd name="T46" fmla="*/ 567 w 1645"/>
                  <a:gd name="T47" fmla="*/ 113 h 1304"/>
                  <a:gd name="T48" fmla="*/ 454 w 1645"/>
                  <a:gd name="T49" fmla="*/ 0 h 1304"/>
                  <a:gd name="T50" fmla="*/ 227 w 1645"/>
                  <a:gd name="T51" fmla="*/ 56 h 1304"/>
                  <a:gd name="T52" fmla="*/ 171 w 1645"/>
                  <a:gd name="T53" fmla="*/ 113 h 1304"/>
                  <a:gd name="T54" fmla="*/ 114 w 1645"/>
                  <a:gd name="T55" fmla="*/ 340 h 1304"/>
                  <a:gd name="T56" fmla="*/ 171 w 1645"/>
                  <a:gd name="T57" fmla="*/ 510 h 1304"/>
                  <a:gd name="T58" fmla="*/ 114 w 1645"/>
                  <a:gd name="T59" fmla="*/ 623 h 1304"/>
                  <a:gd name="T60" fmla="*/ 57 w 1645"/>
                  <a:gd name="T61" fmla="*/ 737 h 1304"/>
                  <a:gd name="T62" fmla="*/ 0 w 1645"/>
                  <a:gd name="T63" fmla="*/ 794 h 1304"/>
                  <a:gd name="T64" fmla="*/ 57 w 1645"/>
                  <a:gd name="T65" fmla="*/ 1134 h 1304"/>
                  <a:gd name="T66" fmla="*/ 114 w 1645"/>
                  <a:gd name="T67" fmla="*/ 1190 h 1304"/>
                  <a:gd name="T68" fmla="*/ 284 w 1645"/>
                  <a:gd name="T69" fmla="*/ 1134 h 1304"/>
                  <a:gd name="T70" fmla="*/ 227 w 1645"/>
                  <a:gd name="T71" fmla="*/ 1077 h 1304"/>
                  <a:gd name="T72" fmla="*/ 284 w 1645"/>
                  <a:gd name="T73" fmla="*/ 964 h 1304"/>
                  <a:gd name="T74" fmla="*/ 341 w 1645"/>
                  <a:gd name="T75" fmla="*/ 907 h 1304"/>
                  <a:gd name="T76" fmla="*/ 454 w 1645"/>
                  <a:gd name="T77" fmla="*/ 794 h 1304"/>
                  <a:gd name="T78" fmla="*/ 567 w 1645"/>
                  <a:gd name="T79" fmla="*/ 737 h 1304"/>
                  <a:gd name="T80" fmla="*/ 681 w 1645"/>
                  <a:gd name="T81" fmla="*/ 907 h 1304"/>
                  <a:gd name="T82" fmla="*/ 738 w 1645"/>
                  <a:gd name="T83" fmla="*/ 1077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645" h="1304">
                    <a:moveTo>
                      <a:pt x="738" y="1247"/>
                    </a:moveTo>
                    <a:lnTo>
                      <a:pt x="794" y="1247"/>
                    </a:lnTo>
                    <a:lnTo>
                      <a:pt x="794" y="1304"/>
                    </a:lnTo>
                    <a:lnTo>
                      <a:pt x="851" y="1304"/>
                    </a:lnTo>
                    <a:lnTo>
                      <a:pt x="851" y="1247"/>
                    </a:lnTo>
                    <a:lnTo>
                      <a:pt x="908" y="1247"/>
                    </a:lnTo>
                    <a:lnTo>
                      <a:pt x="908" y="1190"/>
                    </a:lnTo>
                    <a:lnTo>
                      <a:pt x="1078" y="1190"/>
                    </a:lnTo>
                    <a:lnTo>
                      <a:pt x="1078" y="1134"/>
                    </a:lnTo>
                    <a:lnTo>
                      <a:pt x="1305" y="1134"/>
                    </a:lnTo>
                    <a:lnTo>
                      <a:pt x="1305" y="1077"/>
                    </a:lnTo>
                    <a:lnTo>
                      <a:pt x="1361" y="1077"/>
                    </a:lnTo>
                    <a:lnTo>
                      <a:pt x="1361" y="964"/>
                    </a:lnTo>
                    <a:lnTo>
                      <a:pt x="1418" y="964"/>
                    </a:lnTo>
                    <a:lnTo>
                      <a:pt x="1418" y="907"/>
                    </a:lnTo>
                    <a:lnTo>
                      <a:pt x="1475" y="907"/>
                    </a:lnTo>
                    <a:lnTo>
                      <a:pt x="1475" y="567"/>
                    </a:lnTo>
                    <a:lnTo>
                      <a:pt x="1531" y="567"/>
                    </a:lnTo>
                    <a:lnTo>
                      <a:pt x="1531" y="510"/>
                    </a:lnTo>
                    <a:lnTo>
                      <a:pt x="1588" y="510"/>
                    </a:lnTo>
                    <a:lnTo>
                      <a:pt x="1588" y="397"/>
                    </a:lnTo>
                    <a:lnTo>
                      <a:pt x="1645" y="397"/>
                    </a:lnTo>
                    <a:lnTo>
                      <a:pt x="1645" y="283"/>
                    </a:lnTo>
                    <a:lnTo>
                      <a:pt x="1588" y="283"/>
                    </a:lnTo>
                    <a:lnTo>
                      <a:pt x="1588" y="113"/>
                    </a:lnTo>
                    <a:lnTo>
                      <a:pt x="1475" y="113"/>
                    </a:lnTo>
                    <a:lnTo>
                      <a:pt x="1475" y="170"/>
                    </a:lnTo>
                    <a:lnTo>
                      <a:pt x="1361" y="170"/>
                    </a:lnTo>
                    <a:lnTo>
                      <a:pt x="1361" y="227"/>
                    </a:lnTo>
                    <a:lnTo>
                      <a:pt x="1248" y="227"/>
                    </a:lnTo>
                    <a:lnTo>
                      <a:pt x="1248" y="283"/>
                    </a:lnTo>
                    <a:lnTo>
                      <a:pt x="1078" y="283"/>
                    </a:lnTo>
                    <a:lnTo>
                      <a:pt x="1078" y="340"/>
                    </a:lnTo>
                    <a:lnTo>
                      <a:pt x="964" y="340"/>
                    </a:lnTo>
                    <a:lnTo>
                      <a:pt x="964" y="453"/>
                    </a:lnTo>
                    <a:lnTo>
                      <a:pt x="794" y="453"/>
                    </a:lnTo>
                    <a:lnTo>
                      <a:pt x="794" y="567"/>
                    </a:lnTo>
                    <a:lnTo>
                      <a:pt x="681" y="567"/>
                    </a:lnTo>
                    <a:lnTo>
                      <a:pt x="681" y="623"/>
                    </a:lnTo>
                    <a:lnTo>
                      <a:pt x="511" y="623"/>
                    </a:lnTo>
                    <a:lnTo>
                      <a:pt x="511" y="680"/>
                    </a:lnTo>
                    <a:lnTo>
                      <a:pt x="397" y="680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511" y="170"/>
                    </a:lnTo>
                    <a:lnTo>
                      <a:pt x="511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56"/>
                    </a:lnTo>
                    <a:lnTo>
                      <a:pt x="227" y="56"/>
                    </a:lnTo>
                    <a:lnTo>
                      <a:pt x="227" y="113"/>
                    </a:lnTo>
                    <a:lnTo>
                      <a:pt x="171" y="113"/>
                    </a:lnTo>
                    <a:lnTo>
                      <a:pt x="171" y="340"/>
                    </a:lnTo>
                    <a:lnTo>
                      <a:pt x="114" y="340"/>
                    </a:lnTo>
                    <a:lnTo>
                      <a:pt x="114" y="510"/>
                    </a:lnTo>
                    <a:lnTo>
                      <a:pt x="171" y="510"/>
                    </a:lnTo>
                    <a:lnTo>
                      <a:pt x="171" y="623"/>
                    </a:lnTo>
                    <a:lnTo>
                      <a:pt x="114" y="623"/>
                    </a:lnTo>
                    <a:lnTo>
                      <a:pt x="114" y="737"/>
                    </a:lnTo>
                    <a:lnTo>
                      <a:pt x="57" y="737"/>
                    </a:lnTo>
                    <a:lnTo>
                      <a:pt x="57" y="794"/>
                    </a:lnTo>
                    <a:lnTo>
                      <a:pt x="0" y="794"/>
                    </a:lnTo>
                    <a:lnTo>
                      <a:pt x="0" y="1134"/>
                    </a:lnTo>
                    <a:lnTo>
                      <a:pt x="57" y="1134"/>
                    </a:lnTo>
                    <a:lnTo>
                      <a:pt x="57" y="1190"/>
                    </a:lnTo>
                    <a:lnTo>
                      <a:pt x="114" y="1190"/>
                    </a:lnTo>
                    <a:lnTo>
                      <a:pt x="114" y="1134"/>
                    </a:lnTo>
                    <a:lnTo>
                      <a:pt x="284" y="1134"/>
                    </a:lnTo>
                    <a:lnTo>
                      <a:pt x="284" y="1077"/>
                    </a:lnTo>
                    <a:lnTo>
                      <a:pt x="227" y="1077"/>
                    </a:lnTo>
                    <a:lnTo>
                      <a:pt x="227" y="964"/>
                    </a:lnTo>
                    <a:lnTo>
                      <a:pt x="284" y="964"/>
                    </a:lnTo>
                    <a:lnTo>
                      <a:pt x="284" y="907"/>
                    </a:lnTo>
                    <a:lnTo>
                      <a:pt x="341" y="907"/>
                    </a:lnTo>
                    <a:lnTo>
                      <a:pt x="341" y="794"/>
                    </a:lnTo>
                    <a:lnTo>
                      <a:pt x="454" y="794"/>
                    </a:lnTo>
                    <a:lnTo>
                      <a:pt x="454" y="737"/>
                    </a:lnTo>
                    <a:lnTo>
                      <a:pt x="567" y="737"/>
                    </a:lnTo>
                    <a:lnTo>
                      <a:pt x="567" y="907"/>
                    </a:lnTo>
                    <a:lnTo>
                      <a:pt x="681" y="907"/>
                    </a:lnTo>
                    <a:lnTo>
                      <a:pt x="681" y="1077"/>
                    </a:lnTo>
                    <a:lnTo>
                      <a:pt x="738" y="1077"/>
                    </a:lnTo>
                    <a:lnTo>
                      <a:pt x="738" y="124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0" name="Freeform 926"/>
              <p:cNvSpPr>
                <a:spLocks/>
              </p:cNvSpPr>
              <p:nvPr/>
            </p:nvSpPr>
            <p:spPr bwMode="auto">
              <a:xfrm>
                <a:off x="4826" y="643"/>
                <a:ext cx="1134" cy="1360"/>
              </a:xfrm>
              <a:custGeom>
                <a:avLst/>
                <a:gdLst>
                  <a:gd name="T0" fmla="*/ 0 w 1134"/>
                  <a:gd name="T1" fmla="*/ 1020 h 1360"/>
                  <a:gd name="T2" fmla="*/ 57 w 1134"/>
                  <a:gd name="T3" fmla="*/ 1134 h 1360"/>
                  <a:gd name="T4" fmla="*/ 0 w 1134"/>
                  <a:gd name="T5" fmla="*/ 1190 h 1360"/>
                  <a:gd name="T6" fmla="*/ 170 w 1134"/>
                  <a:gd name="T7" fmla="*/ 1247 h 1360"/>
                  <a:gd name="T8" fmla="*/ 227 w 1134"/>
                  <a:gd name="T9" fmla="*/ 1360 h 1360"/>
                  <a:gd name="T10" fmla="*/ 283 w 1134"/>
                  <a:gd name="T11" fmla="*/ 1247 h 1360"/>
                  <a:gd name="T12" fmla="*/ 397 w 1134"/>
                  <a:gd name="T13" fmla="*/ 1190 h 1360"/>
                  <a:gd name="T14" fmla="*/ 567 w 1134"/>
                  <a:gd name="T15" fmla="*/ 1134 h 1360"/>
                  <a:gd name="T16" fmla="*/ 680 w 1134"/>
                  <a:gd name="T17" fmla="*/ 1077 h 1360"/>
                  <a:gd name="T18" fmla="*/ 794 w 1134"/>
                  <a:gd name="T19" fmla="*/ 1020 h 1360"/>
                  <a:gd name="T20" fmla="*/ 964 w 1134"/>
                  <a:gd name="T21" fmla="*/ 907 h 1360"/>
                  <a:gd name="T22" fmla="*/ 1020 w 1134"/>
                  <a:gd name="T23" fmla="*/ 850 h 1360"/>
                  <a:gd name="T24" fmla="*/ 1077 w 1134"/>
                  <a:gd name="T25" fmla="*/ 793 h 1360"/>
                  <a:gd name="T26" fmla="*/ 1134 w 1134"/>
                  <a:gd name="T27" fmla="*/ 737 h 1360"/>
                  <a:gd name="T28" fmla="*/ 1020 w 1134"/>
                  <a:gd name="T29" fmla="*/ 680 h 1360"/>
                  <a:gd name="T30" fmla="*/ 964 w 1134"/>
                  <a:gd name="T31" fmla="*/ 623 h 1360"/>
                  <a:gd name="T32" fmla="*/ 907 w 1134"/>
                  <a:gd name="T33" fmla="*/ 510 h 1360"/>
                  <a:gd name="T34" fmla="*/ 964 w 1134"/>
                  <a:gd name="T35" fmla="*/ 396 h 1360"/>
                  <a:gd name="T36" fmla="*/ 1020 w 1134"/>
                  <a:gd name="T37" fmla="*/ 340 h 1360"/>
                  <a:gd name="T38" fmla="*/ 1077 w 1134"/>
                  <a:gd name="T39" fmla="*/ 283 h 1360"/>
                  <a:gd name="T40" fmla="*/ 850 w 1134"/>
                  <a:gd name="T41" fmla="*/ 226 h 1360"/>
                  <a:gd name="T42" fmla="*/ 680 w 1134"/>
                  <a:gd name="T43" fmla="*/ 170 h 1360"/>
                  <a:gd name="T44" fmla="*/ 397 w 1134"/>
                  <a:gd name="T45" fmla="*/ 56 h 1360"/>
                  <a:gd name="T46" fmla="*/ 170 w 1134"/>
                  <a:gd name="T47" fmla="*/ 56 h 1360"/>
                  <a:gd name="T48" fmla="*/ 113 w 1134"/>
                  <a:gd name="T49" fmla="*/ 0 h 1360"/>
                  <a:gd name="T50" fmla="*/ 57 w 1134"/>
                  <a:gd name="T51" fmla="*/ 56 h 1360"/>
                  <a:gd name="T52" fmla="*/ 113 w 1134"/>
                  <a:gd name="T53" fmla="*/ 226 h 1360"/>
                  <a:gd name="T54" fmla="*/ 57 w 1134"/>
                  <a:gd name="T55" fmla="*/ 453 h 1360"/>
                  <a:gd name="T56" fmla="*/ 0 w 1134"/>
                  <a:gd name="T57" fmla="*/ 510 h 1360"/>
                  <a:gd name="T58" fmla="*/ 170 w 1134"/>
                  <a:gd name="T59" fmla="*/ 567 h 1360"/>
                  <a:gd name="T60" fmla="*/ 227 w 1134"/>
                  <a:gd name="T61" fmla="*/ 623 h 1360"/>
                  <a:gd name="T62" fmla="*/ 170 w 1134"/>
                  <a:gd name="T63" fmla="*/ 680 h 1360"/>
                  <a:gd name="T64" fmla="*/ 57 w 1134"/>
                  <a:gd name="T65" fmla="*/ 737 h 1360"/>
                  <a:gd name="T66" fmla="*/ 0 w 1134"/>
                  <a:gd name="T67" fmla="*/ 850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34" h="1360">
                    <a:moveTo>
                      <a:pt x="0" y="850"/>
                    </a:moveTo>
                    <a:lnTo>
                      <a:pt x="0" y="1020"/>
                    </a:lnTo>
                    <a:lnTo>
                      <a:pt x="57" y="1020"/>
                    </a:lnTo>
                    <a:lnTo>
                      <a:pt x="57" y="1134"/>
                    </a:lnTo>
                    <a:lnTo>
                      <a:pt x="0" y="1134"/>
                    </a:lnTo>
                    <a:lnTo>
                      <a:pt x="0" y="1190"/>
                    </a:lnTo>
                    <a:lnTo>
                      <a:pt x="170" y="1190"/>
                    </a:lnTo>
                    <a:lnTo>
                      <a:pt x="170" y="1247"/>
                    </a:lnTo>
                    <a:lnTo>
                      <a:pt x="227" y="1247"/>
                    </a:lnTo>
                    <a:lnTo>
                      <a:pt x="227" y="1360"/>
                    </a:lnTo>
                    <a:lnTo>
                      <a:pt x="283" y="1360"/>
                    </a:lnTo>
                    <a:lnTo>
                      <a:pt x="283" y="1247"/>
                    </a:lnTo>
                    <a:lnTo>
                      <a:pt x="397" y="1247"/>
                    </a:lnTo>
                    <a:lnTo>
                      <a:pt x="397" y="1190"/>
                    </a:lnTo>
                    <a:lnTo>
                      <a:pt x="567" y="1190"/>
                    </a:lnTo>
                    <a:lnTo>
                      <a:pt x="567" y="1134"/>
                    </a:lnTo>
                    <a:lnTo>
                      <a:pt x="680" y="1134"/>
                    </a:lnTo>
                    <a:lnTo>
                      <a:pt x="680" y="1077"/>
                    </a:lnTo>
                    <a:lnTo>
                      <a:pt x="794" y="1077"/>
                    </a:lnTo>
                    <a:lnTo>
                      <a:pt x="794" y="1020"/>
                    </a:lnTo>
                    <a:lnTo>
                      <a:pt x="964" y="1020"/>
                    </a:lnTo>
                    <a:lnTo>
                      <a:pt x="964" y="907"/>
                    </a:lnTo>
                    <a:lnTo>
                      <a:pt x="1020" y="907"/>
                    </a:lnTo>
                    <a:lnTo>
                      <a:pt x="1020" y="850"/>
                    </a:lnTo>
                    <a:lnTo>
                      <a:pt x="1077" y="850"/>
                    </a:lnTo>
                    <a:lnTo>
                      <a:pt x="1077" y="793"/>
                    </a:lnTo>
                    <a:lnTo>
                      <a:pt x="1134" y="793"/>
                    </a:lnTo>
                    <a:lnTo>
                      <a:pt x="1134" y="737"/>
                    </a:lnTo>
                    <a:lnTo>
                      <a:pt x="1020" y="737"/>
                    </a:lnTo>
                    <a:lnTo>
                      <a:pt x="1020" y="680"/>
                    </a:lnTo>
                    <a:lnTo>
                      <a:pt x="964" y="680"/>
                    </a:lnTo>
                    <a:lnTo>
                      <a:pt x="964" y="623"/>
                    </a:lnTo>
                    <a:lnTo>
                      <a:pt x="907" y="623"/>
                    </a:lnTo>
                    <a:lnTo>
                      <a:pt x="907" y="510"/>
                    </a:lnTo>
                    <a:lnTo>
                      <a:pt x="964" y="510"/>
                    </a:lnTo>
                    <a:lnTo>
                      <a:pt x="964" y="396"/>
                    </a:lnTo>
                    <a:lnTo>
                      <a:pt x="1020" y="396"/>
                    </a:lnTo>
                    <a:lnTo>
                      <a:pt x="1020" y="340"/>
                    </a:lnTo>
                    <a:lnTo>
                      <a:pt x="1077" y="340"/>
                    </a:lnTo>
                    <a:lnTo>
                      <a:pt x="1077" y="283"/>
                    </a:lnTo>
                    <a:lnTo>
                      <a:pt x="850" y="283"/>
                    </a:lnTo>
                    <a:lnTo>
                      <a:pt x="850" y="226"/>
                    </a:lnTo>
                    <a:lnTo>
                      <a:pt x="680" y="226"/>
                    </a:lnTo>
                    <a:lnTo>
                      <a:pt x="680" y="170"/>
                    </a:lnTo>
                    <a:lnTo>
                      <a:pt x="397" y="170"/>
                    </a:lnTo>
                    <a:lnTo>
                      <a:pt x="397" y="56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56"/>
                    </a:lnTo>
                    <a:lnTo>
                      <a:pt x="57" y="56"/>
                    </a:lnTo>
                    <a:lnTo>
                      <a:pt x="57" y="226"/>
                    </a:lnTo>
                    <a:lnTo>
                      <a:pt x="113" y="226"/>
                    </a:lnTo>
                    <a:lnTo>
                      <a:pt x="113" y="453"/>
                    </a:lnTo>
                    <a:lnTo>
                      <a:pt x="57" y="453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567"/>
                    </a:lnTo>
                    <a:lnTo>
                      <a:pt x="170" y="567"/>
                    </a:lnTo>
                    <a:lnTo>
                      <a:pt x="170" y="623"/>
                    </a:lnTo>
                    <a:lnTo>
                      <a:pt x="227" y="623"/>
                    </a:lnTo>
                    <a:lnTo>
                      <a:pt x="227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57" y="737"/>
                    </a:lnTo>
                    <a:lnTo>
                      <a:pt x="57" y="850"/>
                    </a:lnTo>
                    <a:lnTo>
                      <a:pt x="0" y="85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1" name="Freeform 927"/>
              <p:cNvSpPr>
                <a:spLocks/>
              </p:cNvSpPr>
              <p:nvPr/>
            </p:nvSpPr>
            <p:spPr bwMode="auto">
              <a:xfrm>
                <a:off x="3295" y="189"/>
                <a:ext cx="1758" cy="2155"/>
              </a:xfrm>
              <a:custGeom>
                <a:avLst/>
                <a:gdLst>
                  <a:gd name="T0" fmla="*/ 737 w 1758"/>
                  <a:gd name="T1" fmla="*/ 2098 h 2155"/>
                  <a:gd name="T2" fmla="*/ 907 w 1758"/>
                  <a:gd name="T3" fmla="*/ 2155 h 2155"/>
                  <a:gd name="T4" fmla="*/ 964 w 1758"/>
                  <a:gd name="T5" fmla="*/ 2098 h 2155"/>
                  <a:gd name="T6" fmla="*/ 1021 w 1758"/>
                  <a:gd name="T7" fmla="*/ 1984 h 2155"/>
                  <a:gd name="T8" fmla="*/ 964 w 1758"/>
                  <a:gd name="T9" fmla="*/ 1871 h 2155"/>
                  <a:gd name="T10" fmla="*/ 1021 w 1758"/>
                  <a:gd name="T11" fmla="*/ 1701 h 2155"/>
                  <a:gd name="T12" fmla="*/ 1077 w 1758"/>
                  <a:gd name="T13" fmla="*/ 1474 h 2155"/>
                  <a:gd name="T14" fmla="*/ 1304 w 1758"/>
                  <a:gd name="T15" fmla="*/ 1417 h 2155"/>
                  <a:gd name="T16" fmla="*/ 1531 w 1758"/>
                  <a:gd name="T17" fmla="*/ 1361 h 2155"/>
                  <a:gd name="T18" fmla="*/ 1588 w 1758"/>
                  <a:gd name="T19" fmla="*/ 1304 h 2155"/>
                  <a:gd name="T20" fmla="*/ 1701 w 1758"/>
                  <a:gd name="T21" fmla="*/ 1191 h 2155"/>
                  <a:gd name="T22" fmla="*/ 1758 w 1758"/>
                  <a:gd name="T23" fmla="*/ 1134 h 2155"/>
                  <a:gd name="T24" fmla="*/ 1701 w 1758"/>
                  <a:gd name="T25" fmla="*/ 1077 h 2155"/>
                  <a:gd name="T26" fmla="*/ 1531 w 1758"/>
                  <a:gd name="T27" fmla="*/ 1021 h 2155"/>
                  <a:gd name="T28" fmla="*/ 1588 w 1758"/>
                  <a:gd name="T29" fmla="*/ 964 h 2155"/>
                  <a:gd name="T30" fmla="*/ 1644 w 1758"/>
                  <a:gd name="T31" fmla="*/ 907 h 2155"/>
                  <a:gd name="T32" fmla="*/ 1588 w 1758"/>
                  <a:gd name="T33" fmla="*/ 680 h 2155"/>
                  <a:gd name="T34" fmla="*/ 1644 w 1758"/>
                  <a:gd name="T35" fmla="*/ 510 h 2155"/>
                  <a:gd name="T36" fmla="*/ 1644 w 1758"/>
                  <a:gd name="T37" fmla="*/ 227 h 2155"/>
                  <a:gd name="T38" fmla="*/ 1531 w 1758"/>
                  <a:gd name="T39" fmla="*/ 113 h 2155"/>
                  <a:gd name="T40" fmla="*/ 1474 w 1758"/>
                  <a:gd name="T41" fmla="*/ 57 h 2155"/>
                  <a:gd name="T42" fmla="*/ 1417 w 1758"/>
                  <a:gd name="T43" fmla="*/ 0 h 2155"/>
                  <a:gd name="T44" fmla="*/ 1304 w 1758"/>
                  <a:gd name="T45" fmla="*/ 113 h 2155"/>
                  <a:gd name="T46" fmla="*/ 1247 w 1758"/>
                  <a:gd name="T47" fmla="*/ 227 h 2155"/>
                  <a:gd name="T48" fmla="*/ 1191 w 1758"/>
                  <a:gd name="T49" fmla="*/ 283 h 2155"/>
                  <a:gd name="T50" fmla="*/ 1134 w 1758"/>
                  <a:gd name="T51" fmla="*/ 340 h 2155"/>
                  <a:gd name="T52" fmla="*/ 907 w 1758"/>
                  <a:gd name="T53" fmla="*/ 397 h 2155"/>
                  <a:gd name="T54" fmla="*/ 737 w 1758"/>
                  <a:gd name="T55" fmla="*/ 680 h 2155"/>
                  <a:gd name="T56" fmla="*/ 794 w 1758"/>
                  <a:gd name="T57" fmla="*/ 850 h 2155"/>
                  <a:gd name="T58" fmla="*/ 567 w 1758"/>
                  <a:gd name="T59" fmla="*/ 964 h 2155"/>
                  <a:gd name="T60" fmla="*/ 510 w 1758"/>
                  <a:gd name="T61" fmla="*/ 1077 h 2155"/>
                  <a:gd name="T62" fmla="*/ 567 w 1758"/>
                  <a:gd name="T63" fmla="*/ 1191 h 2155"/>
                  <a:gd name="T64" fmla="*/ 397 w 1758"/>
                  <a:gd name="T65" fmla="*/ 1247 h 2155"/>
                  <a:gd name="T66" fmla="*/ 340 w 1758"/>
                  <a:gd name="T67" fmla="*/ 1304 h 2155"/>
                  <a:gd name="T68" fmla="*/ 227 w 1758"/>
                  <a:gd name="T69" fmla="*/ 1247 h 2155"/>
                  <a:gd name="T70" fmla="*/ 113 w 1758"/>
                  <a:gd name="T71" fmla="*/ 1361 h 2155"/>
                  <a:gd name="T72" fmla="*/ 170 w 1758"/>
                  <a:gd name="T73" fmla="*/ 1531 h 2155"/>
                  <a:gd name="T74" fmla="*/ 0 w 1758"/>
                  <a:gd name="T75" fmla="*/ 1701 h 2155"/>
                  <a:gd name="T76" fmla="*/ 57 w 1758"/>
                  <a:gd name="T77" fmla="*/ 1814 h 2155"/>
                  <a:gd name="T78" fmla="*/ 113 w 1758"/>
                  <a:gd name="T79" fmla="*/ 1871 h 2155"/>
                  <a:gd name="T80" fmla="*/ 170 w 1758"/>
                  <a:gd name="T81" fmla="*/ 1928 h 2155"/>
                  <a:gd name="T82" fmla="*/ 113 w 1758"/>
                  <a:gd name="T83" fmla="*/ 2098 h 2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58" h="2155">
                    <a:moveTo>
                      <a:pt x="113" y="2098"/>
                    </a:moveTo>
                    <a:lnTo>
                      <a:pt x="737" y="2098"/>
                    </a:lnTo>
                    <a:lnTo>
                      <a:pt x="737" y="2155"/>
                    </a:lnTo>
                    <a:lnTo>
                      <a:pt x="907" y="2155"/>
                    </a:lnTo>
                    <a:lnTo>
                      <a:pt x="907" y="2098"/>
                    </a:lnTo>
                    <a:lnTo>
                      <a:pt x="964" y="2098"/>
                    </a:lnTo>
                    <a:lnTo>
                      <a:pt x="964" y="1984"/>
                    </a:lnTo>
                    <a:lnTo>
                      <a:pt x="1021" y="1984"/>
                    </a:lnTo>
                    <a:lnTo>
                      <a:pt x="1021" y="1871"/>
                    </a:lnTo>
                    <a:lnTo>
                      <a:pt x="964" y="1871"/>
                    </a:lnTo>
                    <a:lnTo>
                      <a:pt x="964" y="1701"/>
                    </a:lnTo>
                    <a:lnTo>
                      <a:pt x="1021" y="1701"/>
                    </a:lnTo>
                    <a:lnTo>
                      <a:pt x="1021" y="1474"/>
                    </a:lnTo>
                    <a:lnTo>
                      <a:pt x="1077" y="1474"/>
                    </a:lnTo>
                    <a:lnTo>
                      <a:pt x="1077" y="1417"/>
                    </a:lnTo>
                    <a:lnTo>
                      <a:pt x="1304" y="1417"/>
                    </a:lnTo>
                    <a:lnTo>
                      <a:pt x="1304" y="1361"/>
                    </a:lnTo>
                    <a:lnTo>
                      <a:pt x="1531" y="1361"/>
                    </a:lnTo>
                    <a:lnTo>
                      <a:pt x="1531" y="1304"/>
                    </a:lnTo>
                    <a:lnTo>
                      <a:pt x="1588" y="1304"/>
                    </a:lnTo>
                    <a:lnTo>
                      <a:pt x="1588" y="1191"/>
                    </a:lnTo>
                    <a:lnTo>
                      <a:pt x="1701" y="1191"/>
                    </a:lnTo>
                    <a:lnTo>
                      <a:pt x="1701" y="1134"/>
                    </a:lnTo>
                    <a:lnTo>
                      <a:pt x="1758" y="1134"/>
                    </a:lnTo>
                    <a:lnTo>
                      <a:pt x="1758" y="1077"/>
                    </a:lnTo>
                    <a:lnTo>
                      <a:pt x="1701" y="1077"/>
                    </a:lnTo>
                    <a:lnTo>
                      <a:pt x="1701" y="1021"/>
                    </a:lnTo>
                    <a:lnTo>
                      <a:pt x="1531" y="1021"/>
                    </a:lnTo>
                    <a:lnTo>
                      <a:pt x="1531" y="964"/>
                    </a:lnTo>
                    <a:lnTo>
                      <a:pt x="1588" y="964"/>
                    </a:lnTo>
                    <a:lnTo>
                      <a:pt x="1588" y="907"/>
                    </a:lnTo>
                    <a:lnTo>
                      <a:pt x="1644" y="907"/>
                    </a:lnTo>
                    <a:lnTo>
                      <a:pt x="1644" y="680"/>
                    </a:lnTo>
                    <a:lnTo>
                      <a:pt x="1588" y="680"/>
                    </a:lnTo>
                    <a:lnTo>
                      <a:pt x="1588" y="510"/>
                    </a:lnTo>
                    <a:lnTo>
                      <a:pt x="1644" y="510"/>
                    </a:lnTo>
                    <a:lnTo>
                      <a:pt x="1644" y="454"/>
                    </a:lnTo>
                    <a:lnTo>
                      <a:pt x="1644" y="227"/>
                    </a:lnTo>
                    <a:lnTo>
                      <a:pt x="1531" y="227"/>
                    </a:lnTo>
                    <a:lnTo>
                      <a:pt x="1531" y="113"/>
                    </a:lnTo>
                    <a:lnTo>
                      <a:pt x="1474" y="113"/>
                    </a:lnTo>
                    <a:lnTo>
                      <a:pt x="1474" y="57"/>
                    </a:lnTo>
                    <a:lnTo>
                      <a:pt x="1417" y="57"/>
                    </a:lnTo>
                    <a:lnTo>
                      <a:pt x="1417" y="0"/>
                    </a:lnTo>
                    <a:lnTo>
                      <a:pt x="1304" y="0"/>
                    </a:lnTo>
                    <a:lnTo>
                      <a:pt x="1304" y="113"/>
                    </a:lnTo>
                    <a:lnTo>
                      <a:pt x="1247" y="113"/>
                    </a:lnTo>
                    <a:lnTo>
                      <a:pt x="1247" y="227"/>
                    </a:lnTo>
                    <a:lnTo>
                      <a:pt x="1191" y="227"/>
                    </a:lnTo>
                    <a:lnTo>
                      <a:pt x="1191" y="283"/>
                    </a:lnTo>
                    <a:lnTo>
                      <a:pt x="1134" y="283"/>
                    </a:lnTo>
                    <a:lnTo>
                      <a:pt x="1134" y="340"/>
                    </a:lnTo>
                    <a:lnTo>
                      <a:pt x="907" y="340"/>
                    </a:lnTo>
                    <a:lnTo>
                      <a:pt x="907" y="397"/>
                    </a:lnTo>
                    <a:lnTo>
                      <a:pt x="737" y="397"/>
                    </a:lnTo>
                    <a:lnTo>
                      <a:pt x="737" y="680"/>
                    </a:lnTo>
                    <a:lnTo>
                      <a:pt x="794" y="680"/>
                    </a:lnTo>
                    <a:lnTo>
                      <a:pt x="794" y="850"/>
                    </a:lnTo>
                    <a:lnTo>
                      <a:pt x="567" y="850"/>
                    </a:lnTo>
                    <a:lnTo>
                      <a:pt x="567" y="964"/>
                    </a:lnTo>
                    <a:lnTo>
                      <a:pt x="510" y="964"/>
                    </a:lnTo>
                    <a:lnTo>
                      <a:pt x="510" y="1077"/>
                    </a:lnTo>
                    <a:lnTo>
                      <a:pt x="567" y="1077"/>
                    </a:lnTo>
                    <a:lnTo>
                      <a:pt x="567" y="1191"/>
                    </a:lnTo>
                    <a:lnTo>
                      <a:pt x="397" y="1191"/>
                    </a:lnTo>
                    <a:lnTo>
                      <a:pt x="397" y="1247"/>
                    </a:lnTo>
                    <a:lnTo>
                      <a:pt x="340" y="1247"/>
                    </a:lnTo>
                    <a:lnTo>
                      <a:pt x="340" y="1304"/>
                    </a:lnTo>
                    <a:lnTo>
                      <a:pt x="227" y="1304"/>
                    </a:lnTo>
                    <a:lnTo>
                      <a:pt x="227" y="1247"/>
                    </a:lnTo>
                    <a:lnTo>
                      <a:pt x="113" y="1247"/>
                    </a:lnTo>
                    <a:lnTo>
                      <a:pt x="113" y="1361"/>
                    </a:lnTo>
                    <a:lnTo>
                      <a:pt x="170" y="1361"/>
                    </a:lnTo>
                    <a:lnTo>
                      <a:pt x="170" y="1531"/>
                    </a:lnTo>
                    <a:lnTo>
                      <a:pt x="0" y="1531"/>
                    </a:lnTo>
                    <a:lnTo>
                      <a:pt x="0" y="1701"/>
                    </a:lnTo>
                    <a:lnTo>
                      <a:pt x="57" y="1701"/>
                    </a:lnTo>
                    <a:lnTo>
                      <a:pt x="57" y="1814"/>
                    </a:lnTo>
                    <a:lnTo>
                      <a:pt x="113" y="1814"/>
                    </a:lnTo>
                    <a:lnTo>
                      <a:pt x="113" y="1871"/>
                    </a:lnTo>
                    <a:lnTo>
                      <a:pt x="170" y="1871"/>
                    </a:lnTo>
                    <a:lnTo>
                      <a:pt x="170" y="1928"/>
                    </a:lnTo>
                    <a:lnTo>
                      <a:pt x="113" y="1928"/>
                    </a:lnTo>
                    <a:lnTo>
                      <a:pt x="113" y="20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2" name="Freeform 928"/>
              <p:cNvSpPr>
                <a:spLocks/>
              </p:cNvSpPr>
              <p:nvPr/>
            </p:nvSpPr>
            <p:spPr bwMode="auto">
              <a:xfrm>
                <a:off x="3692" y="2684"/>
                <a:ext cx="1247" cy="737"/>
              </a:xfrm>
              <a:custGeom>
                <a:avLst/>
                <a:gdLst>
                  <a:gd name="T0" fmla="*/ 1247 w 1247"/>
                  <a:gd name="T1" fmla="*/ 170 h 737"/>
                  <a:gd name="T2" fmla="*/ 1247 w 1247"/>
                  <a:gd name="T3" fmla="*/ 113 h 737"/>
                  <a:gd name="T4" fmla="*/ 1191 w 1247"/>
                  <a:gd name="T5" fmla="*/ 113 h 737"/>
                  <a:gd name="T6" fmla="*/ 1191 w 1247"/>
                  <a:gd name="T7" fmla="*/ 56 h 737"/>
                  <a:gd name="T8" fmla="*/ 794 w 1247"/>
                  <a:gd name="T9" fmla="*/ 56 h 737"/>
                  <a:gd name="T10" fmla="*/ 794 w 1247"/>
                  <a:gd name="T11" fmla="*/ 0 h 737"/>
                  <a:gd name="T12" fmla="*/ 567 w 1247"/>
                  <a:gd name="T13" fmla="*/ 0 h 737"/>
                  <a:gd name="T14" fmla="*/ 567 w 1247"/>
                  <a:gd name="T15" fmla="*/ 56 h 737"/>
                  <a:gd name="T16" fmla="*/ 510 w 1247"/>
                  <a:gd name="T17" fmla="*/ 56 h 737"/>
                  <a:gd name="T18" fmla="*/ 510 w 1247"/>
                  <a:gd name="T19" fmla="*/ 0 h 737"/>
                  <a:gd name="T20" fmla="*/ 397 w 1247"/>
                  <a:gd name="T21" fmla="*/ 0 h 737"/>
                  <a:gd name="T22" fmla="*/ 397 w 1247"/>
                  <a:gd name="T23" fmla="*/ 56 h 737"/>
                  <a:gd name="T24" fmla="*/ 283 w 1247"/>
                  <a:gd name="T25" fmla="*/ 56 h 737"/>
                  <a:gd name="T26" fmla="*/ 283 w 1247"/>
                  <a:gd name="T27" fmla="*/ 0 h 737"/>
                  <a:gd name="T28" fmla="*/ 56 w 1247"/>
                  <a:gd name="T29" fmla="*/ 0 h 737"/>
                  <a:gd name="T30" fmla="*/ 56 w 1247"/>
                  <a:gd name="T31" fmla="*/ 170 h 737"/>
                  <a:gd name="T32" fmla="*/ 170 w 1247"/>
                  <a:gd name="T33" fmla="*/ 170 h 737"/>
                  <a:gd name="T34" fmla="*/ 170 w 1247"/>
                  <a:gd name="T35" fmla="*/ 227 h 737"/>
                  <a:gd name="T36" fmla="*/ 227 w 1247"/>
                  <a:gd name="T37" fmla="*/ 227 h 737"/>
                  <a:gd name="T38" fmla="*/ 227 w 1247"/>
                  <a:gd name="T39" fmla="*/ 340 h 737"/>
                  <a:gd name="T40" fmla="*/ 170 w 1247"/>
                  <a:gd name="T41" fmla="*/ 340 h 737"/>
                  <a:gd name="T42" fmla="*/ 170 w 1247"/>
                  <a:gd name="T43" fmla="*/ 397 h 737"/>
                  <a:gd name="T44" fmla="*/ 113 w 1247"/>
                  <a:gd name="T45" fmla="*/ 397 h 737"/>
                  <a:gd name="T46" fmla="*/ 113 w 1247"/>
                  <a:gd name="T47" fmla="*/ 453 h 737"/>
                  <a:gd name="T48" fmla="*/ 0 w 1247"/>
                  <a:gd name="T49" fmla="*/ 453 h 737"/>
                  <a:gd name="T50" fmla="*/ 0 w 1247"/>
                  <a:gd name="T51" fmla="*/ 567 h 737"/>
                  <a:gd name="T52" fmla="*/ 56 w 1247"/>
                  <a:gd name="T53" fmla="*/ 567 h 737"/>
                  <a:gd name="T54" fmla="*/ 56 w 1247"/>
                  <a:gd name="T55" fmla="*/ 624 h 737"/>
                  <a:gd name="T56" fmla="*/ 453 w 1247"/>
                  <a:gd name="T57" fmla="*/ 624 h 737"/>
                  <a:gd name="T58" fmla="*/ 453 w 1247"/>
                  <a:gd name="T59" fmla="*/ 680 h 737"/>
                  <a:gd name="T60" fmla="*/ 567 w 1247"/>
                  <a:gd name="T61" fmla="*/ 680 h 737"/>
                  <a:gd name="T62" fmla="*/ 567 w 1247"/>
                  <a:gd name="T63" fmla="*/ 737 h 737"/>
                  <a:gd name="T64" fmla="*/ 624 w 1247"/>
                  <a:gd name="T65" fmla="*/ 737 h 737"/>
                  <a:gd name="T66" fmla="*/ 624 w 1247"/>
                  <a:gd name="T67" fmla="*/ 680 h 737"/>
                  <a:gd name="T68" fmla="*/ 737 w 1247"/>
                  <a:gd name="T69" fmla="*/ 680 h 737"/>
                  <a:gd name="T70" fmla="*/ 737 w 1247"/>
                  <a:gd name="T71" fmla="*/ 624 h 737"/>
                  <a:gd name="T72" fmla="*/ 794 w 1247"/>
                  <a:gd name="T73" fmla="*/ 624 h 737"/>
                  <a:gd name="T74" fmla="*/ 794 w 1247"/>
                  <a:gd name="T75" fmla="*/ 510 h 737"/>
                  <a:gd name="T76" fmla="*/ 850 w 1247"/>
                  <a:gd name="T77" fmla="*/ 510 h 737"/>
                  <a:gd name="T78" fmla="*/ 850 w 1247"/>
                  <a:gd name="T79" fmla="*/ 453 h 737"/>
                  <a:gd name="T80" fmla="*/ 907 w 1247"/>
                  <a:gd name="T81" fmla="*/ 453 h 737"/>
                  <a:gd name="T82" fmla="*/ 907 w 1247"/>
                  <a:gd name="T83" fmla="*/ 397 h 737"/>
                  <a:gd name="T84" fmla="*/ 964 w 1247"/>
                  <a:gd name="T85" fmla="*/ 397 h 737"/>
                  <a:gd name="T86" fmla="*/ 964 w 1247"/>
                  <a:gd name="T87" fmla="*/ 340 h 737"/>
                  <a:gd name="T88" fmla="*/ 1020 w 1247"/>
                  <a:gd name="T89" fmla="*/ 340 h 737"/>
                  <a:gd name="T90" fmla="*/ 1020 w 1247"/>
                  <a:gd name="T91" fmla="*/ 283 h 737"/>
                  <a:gd name="T92" fmla="*/ 1077 w 1247"/>
                  <a:gd name="T93" fmla="*/ 283 h 737"/>
                  <a:gd name="T94" fmla="*/ 1077 w 1247"/>
                  <a:gd name="T95" fmla="*/ 227 h 737"/>
                  <a:gd name="T96" fmla="*/ 1134 w 1247"/>
                  <a:gd name="T97" fmla="*/ 227 h 737"/>
                  <a:gd name="T98" fmla="*/ 1134 w 1247"/>
                  <a:gd name="T99" fmla="*/ 170 h 737"/>
                  <a:gd name="T100" fmla="*/ 1247 w 1247"/>
                  <a:gd name="T101" fmla="*/ 17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7" h="737">
                    <a:moveTo>
                      <a:pt x="1247" y="170"/>
                    </a:moveTo>
                    <a:lnTo>
                      <a:pt x="1247" y="113"/>
                    </a:lnTo>
                    <a:lnTo>
                      <a:pt x="1191" y="113"/>
                    </a:lnTo>
                    <a:lnTo>
                      <a:pt x="1191" y="56"/>
                    </a:lnTo>
                    <a:lnTo>
                      <a:pt x="794" y="56"/>
                    </a:lnTo>
                    <a:lnTo>
                      <a:pt x="794" y="0"/>
                    </a:lnTo>
                    <a:lnTo>
                      <a:pt x="567" y="0"/>
                    </a:lnTo>
                    <a:lnTo>
                      <a:pt x="567" y="56"/>
                    </a:lnTo>
                    <a:lnTo>
                      <a:pt x="510" y="56"/>
                    </a:lnTo>
                    <a:lnTo>
                      <a:pt x="510" y="0"/>
                    </a:lnTo>
                    <a:lnTo>
                      <a:pt x="397" y="0"/>
                    </a:lnTo>
                    <a:lnTo>
                      <a:pt x="397" y="56"/>
                    </a:lnTo>
                    <a:lnTo>
                      <a:pt x="283" y="56"/>
                    </a:lnTo>
                    <a:lnTo>
                      <a:pt x="283" y="0"/>
                    </a:lnTo>
                    <a:lnTo>
                      <a:pt x="56" y="0"/>
                    </a:lnTo>
                    <a:lnTo>
                      <a:pt x="56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567"/>
                    </a:lnTo>
                    <a:lnTo>
                      <a:pt x="56" y="567"/>
                    </a:lnTo>
                    <a:lnTo>
                      <a:pt x="56" y="624"/>
                    </a:lnTo>
                    <a:lnTo>
                      <a:pt x="453" y="624"/>
                    </a:lnTo>
                    <a:lnTo>
                      <a:pt x="453" y="680"/>
                    </a:lnTo>
                    <a:lnTo>
                      <a:pt x="567" y="680"/>
                    </a:lnTo>
                    <a:lnTo>
                      <a:pt x="567" y="737"/>
                    </a:lnTo>
                    <a:lnTo>
                      <a:pt x="624" y="737"/>
                    </a:lnTo>
                    <a:lnTo>
                      <a:pt x="624" y="680"/>
                    </a:lnTo>
                    <a:lnTo>
                      <a:pt x="737" y="680"/>
                    </a:lnTo>
                    <a:lnTo>
                      <a:pt x="737" y="624"/>
                    </a:lnTo>
                    <a:lnTo>
                      <a:pt x="794" y="624"/>
                    </a:lnTo>
                    <a:lnTo>
                      <a:pt x="794" y="510"/>
                    </a:lnTo>
                    <a:lnTo>
                      <a:pt x="850" y="510"/>
                    </a:lnTo>
                    <a:lnTo>
                      <a:pt x="850" y="453"/>
                    </a:lnTo>
                    <a:lnTo>
                      <a:pt x="907" y="453"/>
                    </a:lnTo>
                    <a:lnTo>
                      <a:pt x="907" y="397"/>
                    </a:lnTo>
                    <a:lnTo>
                      <a:pt x="964" y="397"/>
                    </a:lnTo>
                    <a:lnTo>
                      <a:pt x="964" y="340"/>
                    </a:lnTo>
                    <a:lnTo>
                      <a:pt x="1020" y="340"/>
                    </a:lnTo>
                    <a:lnTo>
                      <a:pt x="1020" y="283"/>
                    </a:lnTo>
                    <a:lnTo>
                      <a:pt x="1077" y="283"/>
                    </a:lnTo>
                    <a:lnTo>
                      <a:pt x="1077" y="227"/>
                    </a:lnTo>
                    <a:lnTo>
                      <a:pt x="1134" y="227"/>
                    </a:lnTo>
                    <a:lnTo>
                      <a:pt x="1134" y="170"/>
                    </a:lnTo>
                    <a:lnTo>
                      <a:pt x="124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3" name="Freeform 929"/>
              <p:cNvSpPr>
                <a:spLocks/>
              </p:cNvSpPr>
              <p:nvPr/>
            </p:nvSpPr>
            <p:spPr bwMode="auto">
              <a:xfrm>
                <a:off x="2614" y="2627"/>
                <a:ext cx="1305" cy="794"/>
              </a:xfrm>
              <a:custGeom>
                <a:avLst/>
                <a:gdLst>
                  <a:gd name="T0" fmla="*/ 1248 w 1305"/>
                  <a:gd name="T1" fmla="*/ 227 h 794"/>
                  <a:gd name="T2" fmla="*/ 1134 w 1305"/>
                  <a:gd name="T3" fmla="*/ 227 h 794"/>
                  <a:gd name="T4" fmla="*/ 1134 w 1305"/>
                  <a:gd name="T5" fmla="*/ 170 h 794"/>
                  <a:gd name="T6" fmla="*/ 1078 w 1305"/>
                  <a:gd name="T7" fmla="*/ 170 h 794"/>
                  <a:gd name="T8" fmla="*/ 1078 w 1305"/>
                  <a:gd name="T9" fmla="*/ 113 h 794"/>
                  <a:gd name="T10" fmla="*/ 851 w 1305"/>
                  <a:gd name="T11" fmla="*/ 113 h 794"/>
                  <a:gd name="T12" fmla="*/ 851 w 1305"/>
                  <a:gd name="T13" fmla="*/ 57 h 794"/>
                  <a:gd name="T14" fmla="*/ 738 w 1305"/>
                  <a:gd name="T15" fmla="*/ 57 h 794"/>
                  <a:gd name="T16" fmla="*/ 738 w 1305"/>
                  <a:gd name="T17" fmla="*/ 113 h 794"/>
                  <a:gd name="T18" fmla="*/ 567 w 1305"/>
                  <a:gd name="T19" fmla="*/ 113 h 794"/>
                  <a:gd name="T20" fmla="*/ 567 w 1305"/>
                  <a:gd name="T21" fmla="*/ 57 h 794"/>
                  <a:gd name="T22" fmla="*/ 454 w 1305"/>
                  <a:gd name="T23" fmla="*/ 57 h 794"/>
                  <a:gd name="T24" fmla="*/ 454 w 1305"/>
                  <a:gd name="T25" fmla="*/ 0 h 794"/>
                  <a:gd name="T26" fmla="*/ 171 w 1305"/>
                  <a:gd name="T27" fmla="*/ 0 h 794"/>
                  <a:gd name="T28" fmla="*/ 171 w 1305"/>
                  <a:gd name="T29" fmla="*/ 113 h 794"/>
                  <a:gd name="T30" fmla="*/ 227 w 1305"/>
                  <a:gd name="T31" fmla="*/ 113 h 794"/>
                  <a:gd name="T32" fmla="*/ 227 w 1305"/>
                  <a:gd name="T33" fmla="*/ 170 h 794"/>
                  <a:gd name="T34" fmla="*/ 341 w 1305"/>
                  <a:gd name="T35" fmla="*/ 170 h 794"/>
                  <a:gd name="T36" fmla="*/ 341 w 1305"/>
                  <a:gd name="T37" fmla="*/ 227 h 794"/>
                  <a:gd name="T38" fmla="*/ 397 w 1305"/>
                  <a:gd name="T39" fmla="*/ 227 h 794"/>
                  <a:gd name="T40" fmla="*/ 397 w 1305"/>
                  <a:gd name="T41" fmla="*/ 340 h 794"/>
                  <a:gd name="T42" fmla="*/ 284 w 1305"/>
                  <a:gd name="T43" fmla="*/ 340 h 794"/>
                  <a:gd name="T44" fmla="*/ 284 w 1305"/>
                  <a:gd name="T45" fmla="*/ 397 h 794"/>
                  <a:gd name="T46" fmla="*/ 57 w 1305"/>
                  <a:gd name="T47" fmla="*/ 397 h 794"/>
                  <a:gd name="T48" fmla="*/ 57 w 1305"/>
                  <a:gd name="T49" fmla="*/ 510 h 794"/>
                  <a:gd name="T50" fmla="*/ 0 w 1305"/>
                  <a:gd name="T51" fmla="*/ 510 h 794"/>
                  <a:gd name="T52" fmla="*/ 0 w 1305"/>
                  <a:gd name="T53" fmla="*/ 681 h 794"/>
                  <a:gd name="T54" fmla="*/ 57 w 1305"/>
                  <a:gd name="T55" fmla="*/ 681 h 794"/>
                  <a:gd name="T56" fmla="*/ 57 w 1305"/>
                  <a:gd name="T57" fmla="*/ 794 h 794"/>
                  <a:gd name="T58" fmla="*/ 171 w 1305"/>
                  <a:gd name="T59" fmla="*/ 794 h 794"/>
                  <a:gd name="T60" fmla="*/ 171 w 1305"/>
                  <a:gd name="T61" fmla="*/ 737 h 794"/>
                  <a:gd name="T62" fmla="*/ 227 w 1305"/>
                  <a:gd name="T63" fmla="*/ 737 h 794"/>
                  <a:gd name="T64" fmla="*/ 227 w 1305"/>
                  <a:gd name="T65" fmla="*/ 681 h 794"/>
                  <a:gd name="T66" fmla="*/ 341 w 1305"/>
                  <a:gd name="T67" fmla="*/ 681 h 794"/>
                  <a:gd name="T68" fmla="*/ 341 w 1305"/>
                  <a:gd name="T69" fmla="*/ 624 h 794"/>
                  <a:gd name="T70" fmla="*/ 454 w 1305"/>
                  <a:gd name="T71" fmla="*/ 624 h 794"/>
                  <a:gd name="T72" fmla="*/ 454 w 1305"/>
                  <a:gd name="T73" fmla="*/ 681 h 794"/>
                  <a:gd name="T74" fmla="*/ 511 w 1305"/>
                  <a:gd name="T75" fmla="*/ 681 h 794"/>
                  <a:gd name="T76" fmla="*/ 511 w 1305"/>
                  <a:gd name="T77" fmla="*/ 624 h 794"/>
                  <a:gd name="T78" fmla="*/ 624 w 1305"/>
                  <a:gd name="T79" fmla="*/ 624 h 794"/>
                  <a:gd name="T80" fmla="*/ 624 w 1305"/>
                  <a:gd name="T81" fmla="*/ 681 h 794"/>
                  <a:gd name="T82" fmla="*/ 964 w 1305"/>
                  <a:gd name="T83" fmla="*/ 681 h 794"/>
                  <a:gd name="T84" fmla="*/ 964 w 1305"/>
                  <a:gd name="T85" fmla="*/ 624 h 794"/>
                  <a:gd name="T86" fmla="*/ 1078 w 1305"/>
                  <a:gd name="T87" fmla="*/ 624 h 794"/>
                  <a:gd name="T88" fmla="*/ 1078 w 1305"/>
                  <a:gd name="T89" fmla="*/ 510 h 794"/>
                  <a:gd name="T90" fmla="*/ 1191 w 1305"/>
                  <a:gd name="T91" fmla="*/ 510 h 794"/>
                  <a:gd name="T92" fmla="*/ 1191 w 1305"/>
                  <a:gd name="T93" fmla="*/ 454 h 794"/>
                  <a:gd name="T94" fmla="*/ 1248 w 1305"/>
                  <a:gd name="T95" fmla="*/ 454 h 794"/>
                  <a:gd name="T96" fmla="*/ 1248 w 1305"/>
                  <a:gd name="T97" fmla="*/ 397 h 794"/>
                  <a:gd name="T98" fmla="*/ 1305 w 1305"/>
                  <a:gd name="T99" fmla="*/ 397 h 794"/>
                  <a:gd name="T100" fmla="*/ 1305 w 1305"/>
                  <a:gd name="T101" fmla="*/ 284 h 794"/>
                  <a:gd name="T102" fmla="*/ 1248 w 1305"/>
                  <a:gd name="T103" fmla="*/ 284 h 794"/>
                  <a:gd name="T104" fmla="*/ 1248 w 1305"/>
                  <a:gd name="T105" fmla="*/ 22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05" h="794">
                    <a:moveTo>
                      <a:pt x="1248" y="227"/>
                    </a:moveTo>
                    <a:lnTo>
                      <a:pt x="1134" y="227"/>
                    </a:lnTo>
                    <a:lnTo>
                      <a:pt x="1134" y="170"/>
                    </a:lnTo>
                    <a:lnTo>
                      <a:pt x="1078" y="170"/>
                    </a:lnTo>
                    <a:lnTo>
                      <a:pt x="1078" y="113"/>
                    </a:lnTo>
                    <a:lnTo>
                      <a:pt x="851" y="113"/>
                    </a:lnTo>
                    <a:lnTo>
                      <a:pt x="851" y="57"/>
                    </a:lnTo>
                    <a:lnTo>
                      <a:pt x="738" y="57"/>
                    </a:lnTo>
                    <a:lnTo>
                      <a:pt x="738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171" y="0"/>
                    </a:lnTo>
                    <a:lnTo>
                      <a:pt x="171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341" y="170"/>
                    </a:lnTo>
                    <a:lnTo>
                      <a:pt x="341" y="227"/>
                    </a:lnTo>
                    <a:lnTo>
                      <a:pt x="397" y="227"/>
                    </a:lnTo>
                    <a:lnTo>
                      <a:pt x="397" y="340"/>
                    </a:lnTo>
                    <a:lnTo>
                      <a:pt x="284" y="340"/>
                    </a:lnTo>
                    <a:lnTo>
                      <a:pt x="284" y="397"/>
                    </a:lnTo>
                    <a:lnTo>
                      <a:pt x="57" y="397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681"/>
                    </a:lnTo>
                    <a:lnTo>
                      <a:pt x="57" y="681"/>
                    </a:lnTo>
                    <a:lnTo>
                      <a:pt x="57" y="794"/>
                    </a:lnTo>
                    <a:lnTo>
                      <a:pt x="171" y="794"/>
                    </a:lnTo>
                    <a:lnTo>
                      <a:pt x="171" y="737"/>
                    </a:lnTo>
                    <a:lnTo>
                      <a:pt x="227" y="737"/>
                    </a:lnTo>
                    <a:lnTo>
                      <a:pt x="227" y="681"/>
                    </a:lnTo>
                    <a:lnTo>
                      <a:pt x="341" y="681"/>
                    </a:lnTo>
                    <a:lnTo>
                      <a:pt x="341" y="624"/>
                    </a:lnTo>
                    <a:lnTo>
                      <a:pt x="454" y="624"/>
                    </a:lnTo>
                    <a:lnTo>
                      <a:pt x="454" y="681"/>
                    </a:lnTo>
                    <a:lnTo>
                      <a:pt x="511" y="681"/>
                    </a:lnTo>
                    <a:lnTo>
                      <a:pt x="511" y="624"/>
                    </a:lnTo>
                    <a:lnTo>
                      <a:pt x="624" y="624"/>
                    </a:lnTo>
                    <a:lnTo>
                      <a:pt x="624" y="681"/>
                    </a:lnTo>
                    <a:lnTo>
                      <a:pt x="964" y="681"/>
                    </a:lnTo>
                    <a:lnTo>
                      <a:pt x="964" y="624"/>
                    </a:lnTo>
                    <a:lnTo>
                      <a:pt x="1078" y="624"/>
                    </a:lnTo>
                    <a:lnTo>
                      <a:pt x="1078" y="510"/>
                    </a:lnTo>
                    <a:lnTo>
                      <a:pt x="1191" y="510"/>
                    </a:lnTo>
                    <a:lnTo>
                      <a:pt x="1191" y="454"/>
                    </a:lnTo>
                    <a:lnTo>
                      <a:pt x="1248" y="454"/>
                    </a:lnTo>
                    <a:lnTo>
                      <a:pt x="1248" y="397"/>
                    </a:lnTo>
                    <a:lnTo>
                      <a:pt x="1305" y="397"/>
                    </a:lnTo>
                    <a:lnTo>
                      <a:pt x="1305" y="284"/>
                    </a:lnTo>
                    <a:lnTo>
                      <a:pt x="1248" y="284"/>
                    </a:lnTo>
                    <a:lnTo>
                      <a:pt x="1248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4" name="Freeform 930"/>
              <p:cNvSpPr>
                <a:spLocks/>
              </p:cNvSpPr>
              <p:nvPr/>
            </p:nvSpPr>
            <p:spPr bwMode="auto">
              <a:xfrm>
                <a:off x="2331" y="2740"/>
                <a:ext cx="680" cy="851"/>
              </a:xfrm>
              <a:custGeom>
                <a:avLst/>
                <a:gdLst>
                  <a:gd name="T0" fmla="*/ 454 w 680"/>
                  <a:gd name="T1" fmla="*/ 0 h 851"/>
                  <a:gd name="T2" fmla="*/ 454 w 680"/>
                  <a:gd name="T3" fmla="*/ 57 h 851"/>
                  <a:gd name="T4" fmla="*/ 340 w 680"/>
                  <a:gd name="T5" fmla="*/ 57 h 851"/>
                  <a:gd name="T6" fmla="*/ 340 w 680"/>
                  <a:gd name="T7" fmla="*/ 114 h 851"/>
                  <a:gd name="T8" fmla="*/ 227 w 680"/>
                  <a:gd name="T9" fmla="*/ 114 h 851"/>
                  <a:gd name="T10" fmla="*/ 227 w 680"/>
                  <a:gd name="T11" fmla="*/ 0 h 851"/>
                  <a:gd name="T12" fmla="*/ 57 w 680"/>
                  <a:gd name="T13" fmla="*/ 0 h 851"/>
                  <a:gd name="T14" fmla="*/ 57 w 680"/>
                  <a:gd name="T15" fmla="*/ 57 h 851"/>
                  <a:gd name="T16" fmla="*/ 113 w 680"/>
                  <a:gd name="T17" fmla="*/ 57 h 851"/>
                  <a:gd name="T18" fmla="*/ 113 w 680"/>
                  <a:gd name="T19" fmla="*/ 284 h 851"/>
                  <a:gd name="T20" fmla="*/ 57 w 680"/>
                  <a:gd name="T21" fmla="*/ 284 h 851"/>
                  <a:gd name="T22" fmla="*/ 57 w 680"/>
                  <a:gd name="T23" fmla="*/ 227 h 851"/>
                  <a:gd name="T24" fmla="*/ 0 w 680"/>
                  <a:gd name="T25" fmla="*/ 227 h 851"/>
                  <a:gd name="T26" fmla="*/ 0 w 680"/>
                  <a:gd name="T27" fmla="*/ 681 h 851"/>
                  <a:gd name="T28" fmla="*/ 57 w 680"/>
                  <a:gd name="T29" fmla="*/ 681 h 851"/>
                  <a:gd name="T30" fmla="*/ 57 w 680"/>
                  <a:gd name="T31" fmla="*/ 738 h 851"/>
                  <a:gd name="T32" fmla="*/ 0 w 680"/>
                  <a:gd name="T33" fmla="*/ 738 h 851"/>
                  <a:gd name="T34" fmla="*/ 0 w 680"/>
                  <a:gd name="T35" fmla="*/ 851 h 851"/>
                  <a:gd name="T36" fmla="*/ 340 w 680"/>
                  <a:gd name="T37" fmla="*/ 851 h 851"/>
                  <a:gd name="T38" fmla="*/ 340 w 680"/>
                  <a:gd name="T39" fmla="*/ 568 h 851"/>
                  <a:gd name="T40" fmla="*/ 283 w 680"/>
                  <a:gd name="T41" fmla="*/ 568 h 851"/>
                  <a:gd name="T42" fmla="*/ 283 w 680"/>
                  <a:gd name="T43" fmla="*/ 397 h 851"/>
                  <a:gd name="T44" fmla="*/ 340 w 680"/>
                  <a:gd name="T45" fmla="*/ 397 h 851"/>
                  <a:gd name="T46" fmla="*/ 340 w 680"/>
                  <a:gd name="T47" fmla="*/ 284 h 851"/>
                  <a:gd name="T48" fmla="*/ 567 w 680"/>
                  <a:gd name="T49" fmla="*/ 284 h 851"/>
                  <a:gd name="T50" fmla="*/ 567 w 680"/>
                  <a:gd name="T51" fmla="*/ 227 h 851"/>
                  <a:gd name="T52" fmla="*/ 680 w 680"/>
                  <a:gd name="T53" fmla="*/ 227 h 851"/>
                  <a:gd name="T54" fmla="*/ 680 w 680"/>
                  <a:gd name="T55" fmla="*/ 114 h 851"/>
                  <a:gd name="T56" fmla="*/ 624 w 680"/>
                  <a:gd name="T57" fmla="*/ 114 h 851"/>
                  <a:gd name="T58" fmla="*/ 624 w 680"/>
                  <a:gd name="T59" fmla="*/ 57 h 851"/>
                  <a:gd name="T60" fmla="*/ 510 w 680"/>
                  <a:gd name="T61" fmla="*/ 57 h 851"/>
                  <a:gd name="T62" fmla="*/ 510 w 680"/>
                  <a:gd name="T63" fmla="*/ 0 h 851"/>
                  <a:gd name="T64" fmla="*/ 454 w 680"/>
                  <a:gd name="T65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0" h="851">
                    <a:moveTo>
                      <a:pt x="454" y="0"/>
                    </a:moveTo>
                    <a:lnTo>
                      <a:pt x="454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681"/>
                    </a:lnTo>
                    <a:lnTo>
                      <a:pt x="57" y="681"/>
                    </a:lnTo>
                    <a:lnTo>
                      <a:pt x="57" y="738"/>
                    </a:lnTo>
                    <a:lnTo>
                      <a:pt x="0" y="738"/>
                    </a:lnTo>
                    <a:lnTo>
                      <a:pt x="0" y="851"/>
                    </a:lnTo>
                    <a:lnTo>
                      <a:pt x="340" y="851"/>
                    </a:lnTo>
                    <a:lnTo>
                      <a:pt x="340" y="568"/>
                    </a:lnTo>
                    <a:lnTo>
                      <a:pt x="283" y="568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284"/>
                    </a:lnTo>
                    <a:lnTo>
                      <a:pt x="567" y="284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624" y="114"/>
                    </a:lnTo>
                    <a:lnTo>
                      <a:pt x="624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5" name="Freeform 931"/>
              <p:cNvSpPr>
                <a:spLocks/>
              </p:cNvSpPr>
              <p:nvPr/>
            </p:nvSpPr>
            <p:spPr bwMode="auto">
              <a:xfrm>
                <a:off x="2161" y="2344"/>
                <a:ext cx="453" cy="396"/>
              </a:xfrm>
              <a:custGeom>
                <a:avLst/>
                <a:gdLst>
                  <a:gd name="T0" fmla="*/ 0 w 453"/>
                  <a:gd name="T1" fmla="*/ 0 h 396"/>
                  <a:gd name="T2" fmla="*/ 0 w 453"/>
                  <a:gd name="T3" fmla="*/ 226 h 396"/>
                  <a:gd name="T4" fmla="*/ 57 w 453"/>
                  <a:gd name="T5" fmla="*/ 226 h 396"/>
                  <a:gd name="T6" fmla="*/ 57 w 453"/>
                  <a:gd name="T7" fmla="*/ 283 h 396"/>
                  <a:gd name="T8" fmla="*/ 113 w 453"/>
                  <a:gd name="T9" fmla="*/ 283 h 396"/>
                  <a:gd name="T10" fmla="*/ 113 w 453"/>
                  <a:gd name="T11" fmla="*/ 396 h 396"/>
                  <a:gd name="T12" fmla="*/ 283 w 453"/>
                  <a:gd name="T13" fmla="*/ 396 h 396"/>
                  <a:gd name="T14" fmla="*/ 283 w 453"/>
                  <a:gd name="T15" fmla="*/ 283 h 396"/>
                  <a:gd name="T16" fmla="*/ 453 w 453"/>
                  <a:gd name="T17" fmla="*/ 283 h 396"/>
                  <a:gd name="T18" fmla="*/ 453 w 453"/>
                  <a:gd name="T19" fmla="*/ 170 h 396"/>
                  <a:gd name="T20" fmla="*/ 397 w 453"/>
                  <a:gd name="T21" fmla="*/ 170 h 396"/>
                  <a:gd name="T22" fmla="*/ 397 w 453"/>
                  <a:gd name="T23" fmla="*/ 56 h 396"/>
                  <a:gd name="T24" fmla="*/ 170 w 453"/>
                  <a:gd name="T25" fmla="*/ 56 h 396"/>
                  <a:gd name="T26" fmla="*/ 170 w 453"/>
                  <a:gd name="T27" fmla="*/ 0 h 396"/>
                  <a:gd name="T28" fmla="*/ 113 w 453"/>
                  <a:gd name="T29" fmla="*/ 0 h 396"/>
                  <a:gd name="T30" fmla="*/ 0 w 453"/>
                  <a:gd name="T31" fmla="*/ 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53" h="396">
                    <a:moveTo>
                      <a:pt x="0" y="0"/>
                    </a:moveTo>
                    <a:lnTo>
                      <a:pt x="0" y="226"/>
                    </a:lnTo>
                    <a:lnTo>
                      <a:pt x="57" y="226"/>
                    </a:lnTo>
                    <a:lnTo>
                      <a:pt x="57" y="283"/>
                    </a:lnTo>
                    <a:lnTo>
                      <a:pt x="113" y="283"/>
                    </a:lnTo>
                    <a:lnTo>
                      <a:pt x="113" y="396"/>
                    </a:lnTo>
                    <a:lnTo>
                      <a:pt x="283" y="396"/>
                    </a:lnTo>
                    <a:lnTo>
                      <a:pt x="283" y="283"/>
                    </a:lnTo>
                    <a:lnTo>
                      <a:pt x="453" y="283"/>
                    </a:lnTo>
                    <a:lnTo>
                      <a:pt x="453" y="170"/>
                    </a:lnTo>
                    <a:lnTo>
                      <a:pt x="397" y="170"/>
                    </a:lnTo>
                    <a:lnTo>
                      <a:pt x="397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6" name="Freeform 932"/>
              <p:cNvSpPr>
                <a:spLocks/>
              </p:cNvSpPr>
              <p:nvPr/>
            </p:nvSpPr>
            <p:spPr bwMode="auto">
              <a:xfrm>
                <a:off x="2104" y="1720"/>
                <a:ext cx="1701" cy="1134"/>
              </a:xfrm>
              <a:custGeom>
                <a:avLst/>
                <a:gdLst>
                  <a:gd name="T0" fmla="*/ 1191 w 1701"/>
                  <a:gd name="T1" fmla="*/ 113 h 1134"/>
                  <a:gd name="T2" fmla="*/ 1077 w 1701"/>
                  <a:gd name="T3" fmla="*/ 113 h 1134"/>
                  <a:gd name="T4" fmla="*/ 1077 w 1701"/>
                  <a:gd name="T5" fmla="*/ 57 h 1134"/>
                  <a:gd name="T6" fmla="*/ 964 w 1701"/>
                  <a:gd name="T7" fmla="*/ 57 h 1134"/>
                  <a:gd name="T8" fmla="*/ 964 w 1701"/>
                  <a:gd name="T9" fmla="*/ 0 h 1134"/>
                  <a:gd name="T10" fmla="*/ 907 w 1701"/>
                  <a:gd name="T11" fmla="*/ 0 h 1134"/>
                  <a:gd name="T12" fmla="*/ 907 w 1701"/>
                  <a:gd name="T13" fmla="*/ 57 h 1134"/>
                  <a:gd name="T14" fmla="*/ 851 w 1701"/>
                  <a:gd name="T15" fmla="*/ 57 h 1134"/>
                  <a:gd name="T16" fmla="*/ 851 w 1701"/>
                  <a:gd name="T17" fmla="*/ 170 h 1134"/>
                  <a:gd name="T18" fmla="*/ 624 w 1701"/>
                  <a:gd name="T19" fmla="*/ 170 h 1134"/>
                  <a:gd name="T20" fmla="*/ 624 w 1701"/>
                  <a:gd name="T21" fmla="*/ 227 h 1134"/>
                  <a:gd name="T22" fmla="*/ 454 w 1701"/>
                  <a:gd name="T23" fmla="*/ 227 h 1134"/>
                  <a:gd name="T24" fmla="*/ 454 w 1701"/>
                  <a:gd name="T25" fmla="*/ 283 h 1134"/>
                  <a:gd name="T26" fmla="*/ 284 w 1701"/>
                  <a:gd name="T27" fmla="*/ 283 h 1134"/>
                  <a:gd name="T28" fmla="*/ 284 w 1701"/>
                  <a:gd name="T29" fmla="*/ 340 h 1134"/>
                  <a:gd name="T30" fmla="*/ 57 w 1701"/>
                  <a:gd name="T31" fmla="*/ 340 h 1134"/>
                  <a:gd name="T32" fmla="*/ 57 w 1701"/>
                  <a:gd name="T33" fmla="*/ 397 h 1134"/>
                  <a:gd name="T34" fmla="*/ 0 w 1701"/>
                  <a:gd name="T35" fmla="*/ 397 h 1134"/>
                  <a:gd name="T36" fmla="*/ 0 w 1701"/>
                  <a:gd name="T37" fmla="*/ 510 h 1134"/>
                  <a:gd name="T38" fmla="*/ 57 w 1701"/>
                  <a:gd name="T39" fmla="*/ 510 h 1134"/>
                  <a:gd name="T40" fmla="*/ 57 w 1701"/>
                  <a:gd name="T41" fmla="*/ 624 h 1134"/>
                  <a:gd name="T42" fmla="*/ 227 w 1701"/>
                  <a:gd name="T43" fmla="*/ 624 h 1134"/>
                  <a:gd name="T44" fmla="*/ 227 w 1701"/>
                  <a:gd name="T45" fmla="*/ 680 h 1134"/>
                  <a:gd name="T46" fmla="*/ 454 w 1701"/>
                  <a:gd name="T47" fmla="*/ 680 h 1134"/>
                  <a:gd name="T48" fmla="*/ 454 w 1701"/>
                  <a:gd name="T49" fmla="*/ 794 h 1134"/>
                  <a:gd name="T50" fmla="*/ 510 w 1701"/>
                  <a:gd name="T51" fmla="*/ 794 h 1134"/>
                  <a:gd name="T52" fmla="*/ 510 w 1701"/>
                  <a:gd name="T53" fmla="*/ 907 h 1134"/>
                  <a:gd name="T54" fmla="*/ 340 w 1701"/>
                  <a:gd name="T55" fmla="*/ 907 h 1134"/>
                  <a:gd name="T56" fmla="*/ 340 w 1701"/>
                  <a:gd name="T57" fmla="*/ 1020 h 1134"/>
                  <a:gd name="T58" fmla="*/ 454 w 1701"/>
                  <a:gd name="T59" fmla="*/ 1020 h 1134"/>
                  <a:gd name="T60" fmla="*/ 454 w 1701"/>
                  <a:gd name="T61" fmla="*/ 1134 h 1134"/>
                  <a:gd name="T62" fmla="*/ 567 w 1701"/>
                  <a:gd name="T63" fmla="*/ 1134 h 1134"/>
                  <a:gd name="T64" fmla="*/ 567 w 1701"/>
                  <a:gd name="T65" fmla="*/ 1077 h 1134"/>
                  <a:gd name="T66" fmla="*/ 681 w 1701"/>
                  <a:gd name="T67" fmla="*/ 1077 h 1134"/>
                  <a:gd name="T68" fmla="*/ 681 w 1701"/>
                  <a:gd name="T69" fmla="*/ 907 h 1134"/>
                  <a:gd name="T70" fmla="*/ 964 w 1701"/>
                  <a:gd name="T71" fmla="*/ 907 h 1134"/>
                  <a:gd name="T72" fmla="*/ 964 w 1701"/>
                  <a:gd name="T73" fmla="*/ 964 h 1134"/>
                  <a:gd name="T74" fmla="*/ 1077 w 1701"/>
                  <a:gd name="T75" fmla="*/ 964 h 1134"/>
                  <a:gd name="T76" fmla="*/ 1077 w 1701"/>
                  <a:gd name="T77" fmla="*/ 1020 h 1134"/>
                  <a:gd name="T78" fmla="*/ 1248 w 1701"/>
                  <a:gd name="T79" fmla="*/ 1020 h 1134"/>
                  <a:gd name="T80" fmla="*/ 1248 w 1701"/>
                  <a:gd name="T81" fmla="*/ 964 h 1134"/>
                  <a:gd name="T82" fmla="*/ 1361 w 1701"/>
                  <a:gd name="T83" fmla="*/ 964 h 1134"/>
                  <a:gd name="T84" fmla="*/ 1361 w 1701"/>
                  <a:gd name="T85" fmla="*/ 1020 h 1134"/>
                  <a:gd name="T86" fmla="*/ 1588 w 1701"/>
                  <a:gd name="T87" fmla="*/ 1020 h 1134"/>
                  <a:gd name="T88" fmla="*/ 1588 w 1701"/>
                  <a:gd name="T89" fmla="*/ 1077 h 1134"/>
                  <a:gd name="T90" fmla="*/ 1644 w 1701"/>
                  <a:gd name="T91" fmla="*/ 1077 h 1134"/>
                  <a:gd name="T92" fmla="*/ 1644 w 1701"/>
                  <a:gd name="T93" fmla="*/ 964 h 1134"/>
                  <a:gd name="T94" fmla="*/ 1701 w 1701"/>
                  <a:gd name="T95" fmla="*/ 964 h 1134"/>
                  <a:gd name="T96" fmla="*/ 1701 w 1701"/>
                  <a:gd name="T97" fmla="*/ 850 h 1134"/>
                  <a:gd name="T98" fmla="*/ 1644 w 1701"/>
                  <a:gd name="T99" fmla="*/ 850 h 1134"/>
                  <a:gd name="T100" fmla="*/ 1644 w 1701"/>
                  <a:gd name="T101" fmla="*/ 737 h 1134"/>
                  <a:gd name="T102" fmla="*/ 1588 w 1701"/>
                  <a:gd name="T103" fmla="*/ 737 h 1134"/>
                  <a:gd name="T104" fmla="*/ 1588 w 1701"/>
                  <a:gd name="T105" fmla="*/ 567 h 1134"/>
                  <a:gd name="T106" fmla="*/ 1304 w 1701"/>
                  <a:gd name="T107" fmla="*/ 567 h 1134"/>
                  <a:gd name="T108" fmla="*/ 1304 w 1701"/>
                  <a:gd name="T109" fmla="*/ 397 h 1134"/>
                  <a:gd name="T110" fmla="*/ 1361 w 1701"/>
                  <a:gd name="T111" fmla="*/ 397 h 1134"/>
                  <a:gd name="T112" fmla="*/ 1361 w 1701"/>
                  <a:gd name="T113" fmla="*/ 340 h 1134"/>
                  <a:gd name="T114" fmla="*/ 1304 w 1701"/>
                  <a:gd name="T115" fmla="*/ 340 h 1134"/>
                  <a:gd name="T116" fmla="*/ 1304 w 1701"/>
                  <a:gd name="T117" fmla="*/ 283 h 1134"/>
                  <a:gd name="T118" fmla="*/ 1248 w 1701"/>
                  <a:gd name="T119" fmla="*/ 283 h 1134"/>
                  <a:gd name="T120" fmla="*/ 1248 w 1701"/>
                  <a:gd name="T121" fmla="*/ 170 h 1134"/>
                  <a:gd name="T122" fmla="*/ 1191 w 1701"/>
                  <a:gd name="T123" fmla="*/ 170 h 1134"/>
                  <a:gd name="T124" fmla="*/ 1191 w 1701"/>
                  <a:gd name="T125" fmla="*/ 113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01" h="1134">
                    <a:moveTo>
                      <a:pt x="1191" y="113"/>
                    </a:moveTo>
                    <a:lnTo>
                      <a:pt x="1077" y="113"/>
                    </a:lnTo>
                    <a:lnTo>
                      <a:pt x="1077" y="57"/>
                    </a:lnTo>
                    <a:lnTo>
                      <a:pt x="964" y="57"/>
                    </a:lnTo>
                    <a:lnTo>
                      <a:pt x="964" y="0"/>
                    </a:lnTo>
                    <a:lnTo>
                      <a:pt x="907" y="0"/>
                    </a:lnTo>
                    <a:lnTo>
                      <a:pt x="907" y="57"/>
                    </a:lnTo>
                    <a:lnTo>
                      <a:pt x="851" y="57"/>
                    </a:lnTo>
                    <a:lnTo>
                      <a:pt x="851" y="170"/>
                    </a:lnTo>
                    <a:lnTo>
                      <a:pt x="624" y="170"/>
                    </a:lnTo>
                    <a:lnTo>
                      <a:pt x="624" y="227"/>
                    </a:lnTo>
                    <a:lnTo>
                      <a:pt x="454" y="227"/>
                    </a:lnTo>
                    <a:lnTo>
                      <a:pt x="454" y="283"/>
                    </a:lnTo>
                    <a:lnTo>
                      <a:pt x="284" y="283"/>
                    </a:lnTo>
                    <a:lnTo>
                      <a:pt x="284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624"/>
                    </a:lnTo>
                    <a:lnTo>
                      <a:pt x="227" y="624"/>
                    </a:lnTo>
                    <a:lnTo>
                      <a:pt x="227" y="680"/>
                    </a:lnTo>
                    <a:lnTo>
                      <a:pt x="454" y="680"/>
                    </a:lnTo>
                    <a:lnTo>
                      <a:pt x="454" y="794"/>
                    </a:lnTo>
                    <a:lnTo>
                      <a:pt x="510" y="794"/>
                    </a:lnTo>
                    <a:lnTo>
                      <a:pt x="510" y="907"/>
                    </a:lnTo>
                    <a:lnTo>
                      <a:pt x="340" y="907"/>
                    </a:lnTo>
                    <a:lnTo>
                      <a:pt x="340" y="1020"/>
                    </a:lnTo>
                    <a:lnTo>
                      <a:pt x="454" y="1020"/>
                    </a:lnTo>
                    <a:lnTo>
                      <a:pt x="454" y="1134"/>
                    </a:lnTo>
                    <a:lnTo>
                      <a:pt x="567" y="1134"/>
                    </a:lnTo>
                    <a:lnTo>
                      <a:pt x="567" y="1077"/>
                    </a:lnTo>
                    <a:lnTo>
                      <a:pt x="681" y="1077"/>
                    </a:lnTo>
                    <a:lnTo>
                      <a:pt x="681" y="907"/>
                    </a:lnTo>
                    <a:lnTo>
                      <a:pt x="964" y="907"/>
                    </a:lnTo>
                    <a:lnTo>
                      <a:pt x="964" y="964"/>
                    </a:lnTo>
                    <a:lnTo>
                      <a:pt x="1077" y="964"/>
                    </a:lnTo>
                    <a:lnTo>
                      <a:pt x="1077" y="1020"/>
                    </a:lnTo>
                    <a:lnTo>
                      <a:pt x="1248" y="1020"/>
                    </a:lnTo>
                    <a:lnTo>
                      <a:pt x="1248" y="964"/>
                    </a:lnTo>
                    <a:lnTo>
                      <a:pt x="1361" y="964"/>
                    </a:lnTo>
                    <a:lnTo>
                      <a:pt x="1361" y="1020"/>
                    </a:lnTo>
                    <a:lnTo>
                      <a:pt x="1588" y="1020"/>
                    </a:lnTo>
                    <a:lnTo>
                      <a:pt x="1588" y="1077"/>
                    </a:lnTo>
                    <a:lnTo>
                      <a:pt x="1644" y="1077"/>
                    </a:lnTo>
                    <a:lnTo>
                      <a:pt x="1644" y="964"/>
                    </a:lnTo>
                    <a:lnTo>
                      <a:pt x="1701" y="964"/>
                    </a:lnTo>
                    <a:lnTo>
                      <a:pt x="1701" y="850"/>
                    </a:lnTo>
                    <a:lnTo>
                      <a:pt x="1644" y="850"/>
                    </a:lnTo>
                    <a:lnTo>
                      <a:pt x="1644" y="737"/>
                    </a:lnTo>
                    <a:lnTo>
                      <a:pt x="1588" y="737"/>
                    </a:lnTo>
                    <a:lnTo>
                      <a:pt x="1588" y="567"/>
                    </a:lnTo>
                    <a:lnTo>
                      <a:pt x="1304" y="567"/>
                    </a:lnTo>
                    <a:lnTo>
                      <a:pt x="1304" y="397"/>
                    </a:lnTo>
                    <a:lnTo>
                      <a:pt x="1361" y="397"/>
                    </a:lnTo>
                    <a:lnTo>
                      <a:pt x="1361" y="340"/>
                    </a:lnTo>
                    <a:lnTo>
                      <a:pt x="1304" y="340"/>
                    </a:lnTo>
                    <a:lnTo>
                      <a:pt x="1304" y="283"/>
                    </a:lnTo>
                    <a:lnTo>
                      <a:pt x="1248" y="283"/>
                    </a:lnTo>
                    <a:lnTo>
                      <a:pt x="1248" y="170"/>
                    </a:lnTo>
                    <a:lnTo>
                      <a:pt x="1191" y="170"/>
                    </a:lnTo>
                    <a:lnTo>
                      <a:pt x="1191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7" name="Freeform 933"/>
              <p:cNvSpPr>
                <a:spLocks/>
              </p:cNvSpPr>
              <p:nvPr/>
            </p:nvSpPr>
            <p:spPr bwMode="auto">
              <a:xfrm>
                <a:off x="1594" y="2344"/>
                <a:ext cx="850" cy="1360"/>
              </a:xfrm>
              <a:custGeom>
                <a:avLst/>
                <a:gdLst>
                  <a:gd name="T0" fmla="*/ 510 w 850"/>
                  <a:gd name="T1" fmla="*/ 0 h 1360"/>
                  <a:gd name="T2" fmla="*/ 453 w 850"/>
                  <a:gd name="T3" fmla="*/ 0 h 1360"/>
                  <a:gd name="T4" fmla="*/ 453 w 850"/>
                  <a:gd name="T5" fmla="*/ 56 h 1360"/>
                  <a:gd name="T6" fmla="*/ 227 w 850"/>
                  <a:gd name="T7" fmla="*/ 56 h 1360"/>
                  <a:gd name="T8" fmla="*/ 227 w 850"/>
                  <a:gd name="T9" fmla="*/ 226 h 1360"/>
                  <a:gd name="T10" fmla="*/ 170 w 850"/>
                  <a:gd name="T11" fmla="*/ 226 h 1360"/>
                  <a:gd name="T12" fmla="*/ 170 w 850"/>
                  <a:gd name="T13" fmla="*/ 283 h 1360"/>
                  <a:gd name="T14" fmla="*/ 113 w 850"/>
                  <a:gd name="T15" fmla="*/ 283 h 1360"/>
                  <a:gd name="T16" fmla="*/ 113 w 850"/>
                  <a:gd name="T17" fmla="*/ 567 h 1360"/>
                  <a:gd name="T18" fmla="*/ 57 w 850"/>
                  <a:gd name="T19" fmla="*/ 567 h 1360"/>
                  <a:gd name="T20" fmla="*/ 57 w 850"/>
                  <a:gd name="T21" fmla="*/ 793 h 1360"/>
                  <a:gd name="T22" fmla="*/ 0 w 850"/>
                  <a:gd name="T23" fmla="*/ 793 h 1360"/>
                  <a:gd name="T24" fmla="*/ 0 w 850"/>
                  <a:gd name="T25" fmla="*/ 1190 h 1360"/>
                  <a:gd name="T26" fmla="*/ 113 w 850"/>
                  <a:gd name="T27" fmla="*/ 1190 h 1360"/>
                  <a:gd name="T28" fmla="*/ 113 w 850"/>
                  <a:gd name="T29" fmla="*/ 1247 h 1360"/>
                  <a:gd name="T30" fmla="*/ 283 w 850"/>
                  <a:gd name="T31" fmla="*/ 1247 h 1360"/>
                  <a:gd name="T32" fmla="*/ 283 w 850"/>
                  <a:gd name="T33" fmla="*/ 1304 h 1360"/>
                  <a:gd name="T34" fmla="*/ 510 w 850"/>
                  <a:gd name="T35" fmla="*/ 1304 h 1360"/>
                  <a:gd name="T36" fmla="*/ 510 w 850"/>
                  <a:gd name="T37" fmla="*/ 1360 h 1360"/>
                  <a:gd name="T38" fmla="*/ 624 w 850"/>
                  <a:gd name="T39" fmla="*/ 1360 h 1360"/>
                  <a:gd name="T40" fmla="*/ 624 w 850"/>
                  <a:gd name="T41" fmla="*/ 1304 h 1360"/>
                  <a:gd name="T42" fmla="*/ 680 w 850"/>
                  <a:gd name="T43" fmla="*/ 1304 h 1360"/>
                  <a:gd name="T44" fmla="*/ 680 w 850"/>
                  <a:gd name="T45" fmla="*/ 1247 h 1360"/>
                  <a:gd name="T46" fmla="*/ 737 w 850"/>
                  <a:gd name="T47" fmla="*/ 1247 h 1360"/>
                  <a:gd name="T48" fmla="*/ 737 w 850"/>
                  <a:gd name="T49" fmla="*/ 1134 h 1360"/>
                  <a:gd name="T50" fmla="*/ 794 w 850"/>
                  <a:gd name="T51" fmla="*/ 1134 h 1360"/>
                  <a:gd name="T52" fmla="*/ 794 w 850"/>
                  <a:gd name="T53" fmla="*/ 1077 h 1360"/>
                  <a:gd name="T54" fmla="*/ 737 w 850"/>
                  <a:gd name="T55" fmla="*/ 1077 h 1360"/>
                  <a:gd name="T56" fmla="*/ 737 w 850"/>
                  <a:gd name="T57" fmla="*/ 623 h 1360"/>
                  <a:gd name="T58" fmla="*/ 794 w 850"/>
                  <a:gd name="T59" fmla="*/ 623 h 1360"/>
                  <a:gd name="T60" fmla="*/ 794 w 850"/>
                  <a:gd name="T61" fmla="*/ 680 h 1360"/>
                  <a:gd name="T62" fmla="*/ 850 w 850"/>
                  <a:gd name="T63" fmla="*/ 680 h 1360"/>
                  <a:gd name="T64" fmla="*/ 850 w 850"/>
                  <a:gd name="T65" fmla="*/ 453 h 1360"/>
                  <a:gd name="T66" fmla="*/ 794 w 850"/>
                  <a:gd name="T67" fmla="*/ 453 h 1360"/>
                  <a:gd name="T68" fmla="*/ 794 w 850"/>
                  <a:gd name="T69" fmla="*/ 396 h 1360"/>
                  <a:gd name="T70" fmla="*/ 680 w 850"/>
                  <a:gd name="T71" fmla="*/ 396 h 1360"/>
                  <a:gd name="T72" fmla="*/ 680 w 850"/>
                  <a:gd name="T73" fmla="*/ 283 h 1360"/>
                  <a:gd name="T74" fmla="*/ 624 w 850"/>
                  <a:gd name="T75" fmla="*/ 283 h 1360"/>
                  <a:gd name="T76" fmla="*/ 624 w 850"/>
                  <a:gd name="T77" fmla="*/ 226 h 1360"/>
                  <a:gd name="T78" fmla="*/ 567 w 850"/>
                  <a:gd name="T79" fmla="*/ 226 h 1360"/>
                  <a:gd name="T80" fmla="*/ 567 w 850"/>
                  <a:gd name="T81" fmla="*/ 0 h 1360"/>
                  <a:gd name="T82" fmla="*/ 510 w 850"/>
                  <a:gd name="T83" fmla="*/ 0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50" h="1360">
                    <a:moveTo>
                      <a:pt x="510" y="0"/>
                    </a:moveTo>
                    <a:lnTo>
                      <a:pt x="453" y="0"/>
                    </a:lnTo>
                    <a:lnTo>
                      <a:pt x="453" y="56"/>
                    </a:lnTo>
                    <a:lnTo>
                      <a:pt x="227" y="56"/>
                    </a:lnTo>
                    <a:lnTo>
                      <a:pt x="227" y="226"/>
                    </a:lnTo>
                    <a:lnTo>
                      <a:pt x="170" y="226"/>
                    </a:lnTo>
                    <a:lnTo>
                      <a:pt x="170" y="283"/>
                    </a:lnTo>
                    <a:lnTo>
                      <a:pt x="113" y="283"/>
                    </a:lnTo>
                    <a:lnTo>
                      <a:pt x="113" y="567"/>
                    </a:lnTo>
                    <a:lnTo>
                      <a:pt x="57" y="567"/>
                    </a:lnTo>
                    <a:lnTo>
                      <a:pt x="57" y="793"/>
                    </a:lnTo>
                    <a:lnTo>
                      <a:pt x="0" y="793"/>
                    </a:lnTo>
                    <a:lnTo>
                      <a:pt x="0" y="1190"/>
                    </a:lnTo>
                    <a:lnTo>
                      <a:pt x="113" y="1190"/>
                    </a:lnTo>
                    <a:lnTo>
                      <a:pt x="113" y="1247"/>
                    </a:lnTo>
                    <a:lnTo>
                      <a:pt x="283" y="1247"/>
                    </a:lnTo>
                    <a:lnTo>
                      <a:pt x="283" y="1304"/>
                    </a:lnTo>
                    <a:lnTo>
                      <a:pt x="510" y="1304"/>
                    </a:lnTo>
                    <a:lnTo>
                      <a:pt x="510" y="1360"/>
                    </a:lnTo>
                    <a:lnTo>
                      <a:pt x="624" y="1360"/>
                    </a:lnTo>
                    <a:lnTo>
                      <a:pt x="624" y="1304"/>
                    </a:lnTo>
                    <a:lnTo>
                      <a:pt x="680" y="1304"/>
                    </a:lnTo>
                    <a:lnTo>
                      <a:pt x="680" y="1247"/>
                    </a:lnTo>
                    <a:lnTo>
                      <a:pt x="737" y="1247"/>
                    </a:lnTo>
                    <a:lnTo>
                      <a:pt x="737" y="1134"/>
                    </a:lnTo>
                    <a:lnTo>
                      <a:pt x="794" y="1134"/>
                    </a:lnTo>
                    <a:lnTo>
                      <a:pt x="794" y="1077"/>
                    </a:lnTo>
                    <a:lnTo>
                      <a:pt x="737" y="1077"/>
                    </a:lnTo>
                    <a:lnTo>
                      <a:pt x="737" y="623"/>
                    </a:lnTo>
                    <a:lnTo>
                      <a:pt x="794" y="623"/>
                    </a:lnTo>
                    <a:lnTo>
                      <a:pt x="794" y="680"/>
                    </a:lnTo>
                    <a:lnTo>
                      <a:pt x="850" y="680"/>
                    </a:lnTo>
                    <a:lnTo>
                      <a:pt x="850" y="453"/>
                    </a:lnTo>
                    <a:lnTo>
                      <a:pt x="794" y="453"/>
                    </a:lnTo>
                    <a:lnTo>
                      <a:pt x="794" y="396"/>
                    </a:lnTo>
                    <a:lnTo>
                      <a:pt x="680" y="396"/>
                    </a:lnTo>
                    <a:lnTo>
                      <a:pt x="680" y="283"/>
                    </a:lnTo>
                    <a:lnTo>
                      <a:pt x="624" y="283"/>
                    </a:lnTo>
                    <a:lnTo>
                      <a:pt x="624" y="226"/>
                    </a:lnTo>
                    <a:lnTo>
                      <a:pt x="567" y="226"/>
                    </a:lnTo>
                    <a:lnTo>
                      <a:pt x="567" y="0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2" name="Freeform 938"/>
              <p:cNvSpPr>
                <a:spLocks/>
              </p:cNvSpPr>
              <p:nvPr/>
            </p:nvSpPr>
            <p:spPr bwMode="auto">
              <a:xfrm>
                <a:off x="4259" y="2854"/>
                <a:ext cx="907" cy="1304"/>
              </a:xfrm>
              <a:custGeom>
                <a:avLst/>
                <a:gdLst>
                  <a:gd name="T0" fmla="*/ 510 w 907"/>
                  <a:gd name="T1" fmla="*/ 1304 h 1304"/>
                  <a:gd name="T2" fmla="*/ 397 w 907"/>
                  <a:gd name="T3" fmla="*/ 1304 h 1304"/>
                  <a:gd name="T4" fmla="*/ 397 w 907"/>
                  <a:gd name="T5" fmla="*/ 1247 h 1304"/>
                  <a:gd name="T6" fmla="*/ 283 w 907"/>
                  <a:gd name="T7" fmla="*/ 1247 h 1304"/>
                  <a:gd name="T8" fmla="*/ 283 w 907"/>
                  <a:gd name="T9" fmla="*/ 1191 h 1304"/>
                  <a:gd name="T10" fmla="*/ 227 w 907"/>
                  <a:gd name="T11" fmla="*/ 1191 h 1304"/>
                  <a:gd name="T12" fmla="*/ 227 w 907"/>
                  <a:gd name="T13" fmla="*/ 1077 h 1304"/>
                  <a:gd name="T14" fmla="*/ 113 w 907"/>
                  <a:gd name="T15" fmla="*/ 1077 h 1304"/>
                  <a:gd name="T16" fmla="*/ 113 w 907"/>
                  <a:gd name="T17" fmla="*/ 1021 h 1304"/>
                  <a:gd name="T18" fmla="*/ 57 w 907"/>
                  <a:gd name="T19" fmla="*/ 1021 h 1304"/>
                  <a:gd name="T20" fmla="*/ 57 w 907"/>
                  <a:gd name="T21" fmla="*/ 907 h 1304"/>
                  <a:gd name="T22" fmla="*/ 0 w 907"/>
                  <a:gd name="T23" fmla="*/ 907 h 1304"/>
                  <a:gd name="T24" fmla="*/ 0 w 907"/>
                  <a:gd name="T25" fmla="*/ 850 h 1304"/>
                  <a:gd name="T26" fmla="*/ 57 w 907"/>
                  <a:gd name="T27" fmla="*/ 850 h 1304"/>
                  <a:gd name="T28" fmla="*/ 57 w 907"/>
                  <a:gd name="T29" fmla="*/ 624 h 1304"/>
                  <a:gd name="T30" fmla="*/ 113 w 907"/>
                  <a:gd name="T31" fmla="*/ 624 h 1304"/>
                  <a:gd name="T32" fmla="*/ 113 w 907"/>
                  <a:gd name="T33" fmla="*/ 510 h 1304"/>
                  <a:gd name="T34" fmla="*/ 170 w 907"/>
                  <a:gd name="T35" fmla="*/ 510 h 1304"/>
                  <a:gd name="T36" fmla="*/ 170 w 907"/>
                  <a:gd name="T37" fmla="*/ 454 h 1304"/>
                  <a:gd name="T38" fmla="*/ 227 w 907"/>
                  <a:gd name="T39" fmla="*/ 454 h 1304"/>
                  <a:gd name="T40" fmla="*/ 227 w 907"/>
                  <a:gd name="T41" fmla="*/ 340 h 1304"/>
                  <a:gd name="T42" fmla="*/ 283 w 907"/>
                  <a:gd name="T43" fmla="*/ 340 h 1304"/>
                  <a:gd name="T44" fmla="*/ 283 w 907"/>
                  <a:gd name="T45" fmla="*/ 283 h 1304"/>
                  <a:gd name="T46" fmla="*/ 340 w 907"/>
                  <a:gd name="T47" fmla="*/ 283 h 1304"/>
                  <a:gd name="T48" fmla="*/ 340 w 907"/>
                  <a:gd name="T49" fmla="*/ 227 h 1304"/>
                  <a:gd name="T50" fmla="*/ 397 w 907"/>
                  <a:gd name="T51" fmla="*/ 227 h 1304"/>
                  <a:gd name="T52" fmla="*/ 397 w 907"/>
                  <a:gd name="T53" fmla="*/ 170 h 1304"/>
                  <a:gd name="T54" fmla="*/ 453 w 907"/>
                  <a:gd name="T55" fmla="*/ 170 h 1304"/>
                  <a:gd name="T56" fmla="*/ 453 w 907"/>
                  <a:gd name="T57" fmla="*/ 113 h 1304"/>
                  <a:gd name="T58" fmla="*/ 510 w 907"/>
                  <a:gd name="T59" fmla="*/ 113 h 1304"/>
                  <a:gd name="T60" fmla="*/ 510 w 907"/>
                  <a:gd name="T61" fmla="*/ 57 h 1304"/>
                  <a:gd name="T62" fmla="*/ 567 w 907"/>
                  <a:gd name="T63" fmla="*/ 57 h 1304"/>
                  <a:gd name="T64" fmla="*/ 567 w 907"/>
                  <a:gd name="T65" fmla="*/ 0 h 1304"/>
                  <a:gd name="T66" fmla="*/ 737 w 907"/>
                  <a:gd name="T67" fmla="*/ 0 h 1304"/>
                  <a:gd name="T68" fmla="*/ 737 w 907"/>
                  <a:gd name="T69" fmla="*/ 227 h 1304"/>
                  <a:gd name="T70" fmla="*/ 794 w 907"/>
                  <a:gd name="T71" fmla="*/ 227 h 1304"/>
                  <a:gd name="T72" fmla="*/ 794 w 907"/>
                  <a:gd name="T73" fmla="*/ 397 h 1304"/>
                  <a:gd name="T74" fmla="*/ 850 w 907"/>
                  <a:gd name="T75" fmla="*/ 397 h 1304"/>
                  <a:gd name="T76" fmla="*/ 850 w 907"/>
                  <a:gd name="T77" fmla="*/ 680 h 1304"/>
                  <a:gd name="T78" fmla="*/ 907 w 907"/>
                  <a:gd name="T79" fmla="*/ 680 h 1304"/>
                  <a:gd name="T80" fmla="*/ 907 w 907"/>
                  <a:gd name="T81" fmla="*/ 850 h 1304"/>
                  <a:gd name="T82" fmla="*/ 794 w 907"/>
                  <a:gd name="T83" fmla="*/ 850 h 1304"/>
                  <a:gd name="T84" fmla="*/ 794 w 907"/>
                  <a:gd name="T85" fmla="*/ 964 h 1304"/>
                  <a:gd name="T86" fmla="*/ 737 w 907"/>
                  <a:gd name="T87" fmla="*/ 964 h 1304"/>
                  <a:gd name="T88" fmla="*/ 737 w 907"/>
                  <a:gd name="T89" fmla="*/ 1077 h 1304"/>
                  <a:gd name="T90" fmla="*/ 680 w 907"/>
                  <a:gd name="T91" fmla="*/ 1077 h 1304"/>
                  <a:gd name="T92" fmla="*/ 680 w 907"/>
                  <a:gd name="T93" fmla="*/ 1191 h 1304"/>
                  <a:gd name="T94" fmla="*/ 624 w 907"/>
                  <a:gd name="T95" fmla="*/ 1191 h 1304"/>
                  <a:gd name="T96" fmla="*/ 624 w 907"/>
                  <a:gd name="T97" fmla="*/ 1134 h 1304"/>
                  <a:gd name="T98" fmla="*/ 567 w 907"/>
                  <a:gd name="T99" fmla="*/ 1134 h 1304"/>
                  <a:gd name="T100" fmla="*/ 567 w 907"/>
                  <a:gd name="T101" fmla="*/ 1191 h 1304"/>
                  <a:gd name="T102" fmla="*/ 453 w 907"/>
                  <a:gd name="T103" fmla="*/ 1191 h 1304"/>
                  <a:gd name="T104" fmla="*/ 453 w 907"/>
                  <a:gd name="T105" fmla="*/ 1247 h 1304"/>
                  <a:gd name="T106" fmla="*/ 510 w 907"/>
                  <a:gd name="T107" fmla="*/ 1247 h 1304"/>
                  <a:gd name="T108" fmla="*/ 510 w 907"/>
                  <a:gd name="T109" fmla="*/ 1304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07" h="1304">
                    <a:moveTo>
                      <a:pt x="510" y="1304"/>
                    </a:moveTo>
                    <a:lnTo>
                      <a:pt x="397" y="1304"/>
                    </a:lnTo>
                    <a:lnTo>
                      <a:pt x="397" y="1247"/>
                    </a:lnTo>
                    <a:lnTo>
                      <a:pt x="283" y="1247"/>
                    </a:lnTo>
                    <a:lnTo>
                      <a:pt x="283" y="1191"/>
                    </a:lnTo>
                    <a:lnTo>
                      <a:pt x="227" y="1191"/>
                    </a:lnTo>
                    <a:lnTo>
                      <a:pt x="227" y="1077"/>
                    </a:lnTo>
                    <a:lnTo>
                      <a:pt x="113" y="1077"/>
                    </a:lnTo>
                    <a:lnTo>
                      <a:pt x="113" y="1021"/>
                    </a:lnTo>
                    <a:lnTo>
                      <a:pt x="57" y="1021"/>
                    </a:lnTo>
                    <a:lnTo>
                      <a:pt x="57" y="907"/>
                    </a:lnTo>
                    <a:lnTo>
                      <a:pt x="0" y="907"/>
                    </a:lnTo>
                    <a:lnTo>
                      <a:pt x="0" y="850"/>
                    </a:lnTo>
                    <a:lnTo>
                      <a:pt x="57" y="850"/>
                    </a:lnTo>
                    <a:lnTo>
                      <a:pt x="57" y="624"/>
                    </a:lnTo>
                    <a:lnTo>
                      <a:pt x="113" y="624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340" y="283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453" y="170"/>
                    </a:lnTo>
                    <a:lnTo>
                      <a:pt x="453" y="113"/>
                    </a:lnTo>
                    <a:lnTo>
                      <a:pt x="510" y="113"/>
                    </a:lnTo>
                    <a:lnTo>
                      <a:pt x="510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737" y="0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397"/>
                    </a:lnTo>
                    <a:lnTo>
                      <a:pt x="850" y="397"/>
                    </a:lnTo>
                    <a:lnTo>
                      <a:pt x="850" y="680"/>
                    </a:lnTo>
                    <a:lnTo>
                      <a:pt x="907" y="680"/>
                    </a:lnTo>
                    <a:lnTo>
                      <a:pt x="907" y="850"/>
                    </a:lnTo>
                    <a:lnTo>
                      <a:pt x="794" y="850"/>
                    </a:lnTo>
                    <a:lnTo>
                      <a:pt x="794" y="964"/>
                    </a:lnTo>
                    <a:lnTo>
                      <a:pt x="737" y="964"/>
                    </a:lnTo>
                    <a:lnTo>
                      <a:pt x="737" y="1077"/>
                    </a:lnTo>
                    <a:lnTo>
                      <a:pt x="680" y="1077"/>
                    </a:lnTo>
                    <a:lnTo>
                      <a:pt x="680" y="1191"/>
                    </a:lnTo>
                    <a:lnTo>
                      <a:pt x="624" y="1191"/>
                    </a:lnTo>
                    <a:lnTo>
                      <a:pt x="624" y="1134"/>
                    </a:lnTo>
                    <a:lnTo>
                      <a:pt x="567" y="1134"/>
                    </a:lnTo>
                    <a:lnTo>
                      <a:pt x="567" y="1191"/>
                    </a:lnTo>
                    <a:lnTo>
                      <a:pt x="453" y="1191"/>
                    </a:lnTo>
                    <a:lnTo>
                      <a:pt x="453" y="1247"/>
                    </a:lnTo>
                    <a:lnTo>
                      <a:pt x="510" y="1247"/>
                    </a:lnTo>
                    <a:lnTo>
                      <a:pt x="510" y="130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3" name="Freeform 939"/>
              <p:cNvSpPr>
                <a:spLocks/>
              </p:cNvSpPr>
              <p:nvPr/>
            </p:nvSpPr>
            <p:spPr bwMode="auto">
              <a:xfrm>
                <a:off x="4996" y="2627"/>
                <a:ext cx="567" cy="1077"/>
              </a:xfrm>
              <a:custGeom>
                <a:avLst/>
                <a:gdLst>
                  <a:gd name="T0" fmla="*/ 0 w 567"/>
                  <a:gd name="T1" fmla="*/ 170 h 1077"/>
                  <a:gd name="T2" fmla="*/ 0 w 567"/>
                  <a:gd name="T3" fmla="*/ 454 h 1077"/>
                  <a:gd name="T4" fmla="*/ 57 w 567"/>
                  <a:gd name="T5" fmla="*/ 454 h 1077"/>
                  <a:gd name="T6" fmla="*/ 57 w 567"/>
                  <a:gd name="T7" fmla="*/ 624 h 1077"/>
                  <a:gd name="T8" fmla="*/ 113 w 567"/>
                  <a:gd name="T9" fmla="*/ 624 h 1077"/>
                  <a:gd name="T10" fmla="*/ 113 w 567"/>
                  <a:gd name="T11" fmla="*/ 907 h 1077"/>
                  <a:gd name="T12" fmla="*/ 170 w 567"/>
                  <a:gd name="T13" fmla="*/ 907 h 1077"/>
                  <a:gd name="T14" fmla="*/ 170 w 567"/>
                  <a:gd name="T15" fmla="*/ 1077 h 1077"/>
                  <a:gd name="T16" fmla="*/ 227 w 567"/>
                  <a:gd name="T17" fmla="*/ 1077 h 1077"/>
                  <a:gd name="T18" fmla="*/ 227 w 567"/>
                  <a:gd name="T19" fmla="*/ 1021 h 1077"/>
                  <a:gd name="T20" fmla="*/ 340 w 567"/>
                  <a:gd name="T21" fmla="*/ 1021 h 1077"/>
                  <a:gd name="T22" fmla="*/ 340 w 567"/>
                  <a:gd name="T23" fmla="*/ 737 h 1077"/>
                  <a:gd name="T24" fmla="*/ 227 w 567"/>
                  <a:gd name="T25" fmla="*/ 737 h 1077"/>
                  <a:gd name="T26" fmla="*/ 227 w 567"/>
                  <a:gd name="T27" fmla="*/ 624 h 1077"/>
                  <a:gd name="T28" fmla="*/ 397 w 567"/>
                  <a:gd name="T29" fmla="*/ 624 h 1077"/>
                  <a:gd name="T30" fmla="*/ 397 w 567"/>
                  <a:gd name="T31" fmla="*/ 567 h 1077"/>
                  <a:gd name="T32" fmla="*/ 510 w 567"/>
                  <a:gd name="T33" fmla="*/ 567 h 1077"/>
                  <a:gd name="T34" fmla="*/ 510 w 567"/>
                  <a:gd name="T35" fmla="*/ 510 h 1077"/>
                  <a:gd name="T36" fmla="*/ 454 w 567"/>
                  <a:gd name="T37" fmla="*/ 510 h 1077"/>
                  <a:gd name="T38" fmla="*/ 454 w 567"/>
                  <a:gd name="T39" fmla="*/ 454 h 1077"/>
                  <a:gd name="T40" fmla="*/ 397 w 567"/>
                  <a:gd name="T41" fmla="*/ 454 h 1077"/>
                  <a:gd name="T42" fmla="*/ 397 w 567"/>
                  <a:gd name="T43" fmla="*/ 397 h 1077"/>
                  <a:gd name="T44" fmla="*/ 454 w 567"/>
                  <a:gd name="T45" fmla="*/ 397 h 1077"/>
                  <a:gd name="T46" fmla="*/ 454 w 567"/>
                  <a:gd name="T47" fmla="*/ 340 h 1077"/>
                  <a:gd name="T48" fmla="*/ 510 w 567"/>
                  <a:gd name="T49" fmla="*/ 340 h 1077"/>
                  <a:gd name="T50" fmla="*/ 510 w 567"/>
                  <a:gd name="T51" fmla="*/ 284 h 1077"/>
                  <a:gd name="T52" fmla="*/ 567 w 567"/>
                  <a:gd name="T53" fmla="*/ 284 h 1077"/>
                  <a:gd name="T54" fmla="*/ 567 w 567"/>
                  <a:gd name="T55" fmla="*/ 170 h 1077"/>
                  <a:gd name="T56" fmla="*/ 510 w 567"/>
                  <a:gd name="T57" fmla="*/ 170 h 1077"/>
                  <a:gd name="T58" fmla="*/ 510 w 567"/>
                  <a:gd name="T59" fmla="*/ 0 h 1077"/>
                  <a:gd name="T60" fmla="*/ 454 w 567"/>
                  <a:gd name="T61" fmla="*/ 0 h 1077"/>
                  <a:gd name="T62" fmla="*/ 454 w 567"/>
                  <a:gd name="T63" fmla="*/ 57 h 1077"/>
                  <a:gd name="T64" fmla="*/ 227 w 567"/>
                  <a:gd name="T65" fmla="*/ 57 h 1077"/>
                  <a:gd name="T66" fmla="*/ 227 w 567"/>
                  <a:gd name="T67" fmla="*/ 113 h 1077"/>
                  <a:gd name="T68" fmla="*/ 57 w 567"/>
                  <a:gd name="T69" fmla="*/ 113 h 1077"/>
                  <a:gd name="T70" fmla="*/ 57 w 567"/>
                  <a:gd name="T71" fmla="*/ 170 h 1077"/>
                  <a:gd name="T72" fmla="*/ 0 w 567"/>
                  <a:gd name="T73" fmla="*/ 17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67" h="1077">
                    <a:moveTo>
                      <a:pt x="0" y="170"/>
                    </a:moveTo>
                    <a:lnTo>
                      <a:pt x="0" y="454"/>
                    </a:lnTo>
                    <a:lnTo>
                      <a:pt x="57" y="454"/>
                    </a:lnTo>
                    <a:lnTo>
                      <a:pt x="57" y="624"/>
                    </a:lnTo>
                    <a:lnTo>
                      <a:pt x="113" y="624"/>
                    </a:lnTo>
                    <a:lnTo>
                      <a:pt x="113" y="907"/>
                    </a:lnTo>
                    <a:lnTo>
                      <a:pt x="170" y="907"/>
                    </a:lnTo>
                    <a:lnTo>
                      <a:pt x="170" y="1077"/>
                    </a:lnTo>
                    <a:lnTo>
                      <a:pt x="227" y="1077"/>
                    </a:lnTo>
                    <a:lnTo>
                      <a:pt x="227" y="1021"/>
                    </a:lnTo>
                    <a:lnTo>
                      <a:pt x="340" y="1021"/>
                    </a:lnTo>
                    <a:lnTo>
                      <a:pt x="340" y="737"/>
                    </a:lnTo>
                    <a:lnTo>
                      <a:pt x="227" y="737"/>
                    </a:lnTo>
                    <a:lnTo>
                      <a:pt x="227" y="624"/>
                    </a:lnTo>
                    <a:lnTo>
                      <a:pt x="397" y="624"/>
                    </a:lnTo>
                    <a:lnTo>
                      <a:pt x="397" y="567"/>
                    </a:lnTo>
                    <a:lnTo>
                      <a:pt x="510" y="567"/>
                    </a:lnTo>
                    <a:lnTo>
                      <a:pt x="510" y="510"/>
                    </a:lnTo>
                    <a:lnTo>
                      <a:pt x="454" y="510"/>
                    </a:lnTo>
                    <a:lnTo>
                      <a:pt x="454" y="454"/>
                    </a:lnTo>
                    <a:lnTo>
                      <a:pt x="397" y="454"/>
                    </a:lnTo>
                    <a:lnTo>
                      <a:pt x="397" y="397"/>
                    </a:lnTo>
                    <a:lnTo>
                      <a:pt x="454" y="397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284"/>
                    </a:lnTo>
                    <a:lnTo>
                      <a:pt x="567" y="284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4" name="Freeform 940"/>
              <p:cNvSpPr>
                <a:spLocks/>
              </p:cNvSpPr>
              <p:nvPr/>
            </p:nvSpPr>
            <p:spPr bwMode="auto">
              <a:xfrm>
                <a:off x="2671" y="3251"/>
                <a:ext cx="1928" cy="1531"/>
              </a:xfrm>
              <a:custGeom>
                <a:avLst/>
                <a:gdLst>
                  <a:gd name="T0" fmla="*/ 0 w 1928"/>
                  <a:gd name="T1" fmla="*/ 170 h 1531"/>
                  <a:gd name="T2" fmla="*/ 114 w 1928"/>
                  <a:gd name="T3" fmla="*/ 113 h 1531"/>
                  <a:gd name="T4" fmla="*/ 170 w 1928"/>
                  <a:gd name="T5" fmla="*/ 57 h 1531"/>
                  <a:gd name="T6" fmla="*/ 284 w 1928"/>
                  <a:gd name="T7" fmla="*/ 0 h 1531"/>
                  <a:gd name="T8" fmla="*/ 397 w 1928"/>
                  <a:gd name="T9" fmla="*/ 57 h 1531"/>
                  <a:gd name="T10" fmla="*/ 454 w 1928"/>
                  <a:gd name="T11" fmla="*/ 0 h 1531"/>
                  <a:gd name="T12" fmla="*/ 567 w 1928"/>
                  <a:gd name="T13" fmla="*/ 57 h 1531"/>
                  <a:gd name="T14" fmla="*/ 907 w 1928"/>
                  <a:gd name="T15" fmla="*/ 0 h 1531"/>
                  <a:gd name="T16" fmla="*/ 1077 w 1928"/>
                  <a:gd name="T17" fmla="*/ 113 h 1531"/>
                  <a:gd name="T18" fmla="*/ 1134 w 1928"/>
                  <a:gd name="T19" fmla="*/ 170 h 1531"/>
                  <a:gd name="T20" fmla="*/ 1191 w 1928"/>
                  <a:gd name="T21" fmla="*/ 227 h 1531"/>
                  <a:gd name="T22" fmla="*/ 1248 w 1928"/>
                  <a:gd name="T23" fmla="*/ 283 h 1531"/>
                  <a:gd name="T24" fmla="*/ 1304 w 1928"/>
                  <a:gd name="T25" fmla="*/ 340 h 1531"/>
                  <a:gd name="T26" fmla="*/ 1361 w 1928"/>
                  <a:gd name="T27" fmla="*/ 397 h 1531"/>
                  <a:gd name="T28" fmla="*/ 1418 w 1928"/>
                  <a:gd name="T29" fmla="*/ 340 h 1531"/>
                  <a:gd name="T30" fmla="*/ 1531 w 1928"/>
                  <a:gd name="T31" fmla="*/ 397 h 1531"/>
                  <a:gd name="T32" fmla="*/ 1645 w 1928"/>
                  <a:gd name="T33" fmla="*/ 453 h 1531"/>
                  <a:gd name="T34" fmla="*/ 1588 w 1928"/>
                  <a:gd name="T35" fmla="*/ 510 h 1531"/>
                  <a:gd name="T36" fmla="*/ 1645 w 1928"/>
                  <a:gd name="T37" fmla="*/ 624 h 1531"/>
                  <a:gd name="T38" fmla="*/ 1701 w 1928"/>
                  <a:gd name="T39" fmla="*/ 680 h 1531"/>
                  <a:gd name="T40" fmla="*/ 1815 w 1928"/>
                  <a:gd name="T41" fmla="*/ 794 h 1531"/>
                  <a:gd name="T42" fmla="*/ 1871 w 1928"/>
                  <a:gd name="T43" fmla="*/ 850 h 1531"/>
                  <a:gd name="T44" fmla="*/ 1928 w 1928"/>
                  <a:gd name="T45" fmla="*/ 1020 h 1531"/>
                  <a:gd name="T46" fmla="*/ 1758 w 1928"/>
                  <a:gd name="T47" fmla="*/ 1134 h 1531"/>
                  <a:gd name="T48" fmla="*/ 1645 w 1928"/>
                  <a:gd name="T49" fmla="*/ 1191 h 1531"/>
                  <a:gd name="T50" fmla="*/ 1588 w 1928"/>
                  <a:gd name="T51" fmla="*/ 1247 h 1531"/>
                  <a:gd name="T52" fmla="*/ 1645 w 1928"/>
                  <a:gd name="T53" fmla="*/ 1304 h 1531"/>
                  <a:gd name="T54" fmla="*/ 1588 w 1928"/>
                  <a:gd name="T55" fmla="*/ 1417 h 1531"/>
                  <a:gd name="T56" fmla="*/ 1474 w 1928"/>
                  <a:gd name="T57" fmla="*/ 1474 h 1531"/>
                  <a:gd name="T58" fmla="*/ 1361 w 1928"/>
                  <a:gd name="T59" fmla="*/ 1531 h 1531"/>
                  <a:gd name="T60" fmla="*/ 1304 w 1928"/>
                  <a:gd name="T61" fmla="*/ 1417 h 1531"/>
                  <a:gd name="T62" fmla="*/ 1361 w 1928"/>
                  <a:gd name="T63" fmla="*/ 1134 h 1531"/>
                  <a:gd name="T64" fmla="*/ 1248 w 1928"/>
                  <a:gd name="T65" fmla="*/ 1077 h 1531"/>
                  <a:gd name="T66" fmla="*/ 1304 w 1928"/>
                  <a:gd name="T67" fmla="*/ 850 h 1531"/>
                  <a:gd name="T68" fmla="*/ 1248 w 1928"/>
                  <a:gd name="T69" fmla="*/ 680 h 1531"/>
                  <a:gd name="T70" fmla="*/ 1077 w 1928"/>
                  <a:gd name="T71" fmla="*/ 624 h 1531"/>
                  <a:gd name="T72" fmla="*/ 964 w 1928"/>
                  <a:gd name="T73" fmla="*/ 567 h 1531"/>
                  <a:gd name="T74" fmla="*/ 681 w 1928"/>
                  <a:gd name="T75" fmla="*/ 567 h 1531"/>
                  <a:gd name="T76" fmla="*/ 567 w 1928"/>
                  <a:gd name="T77" fmla="*/ 510 h 1531"/>
                  <a:gd name="T78" fmla="*/ 454 w 1928"/>
                  <a:gd name="T79" fmla="*/ 453 h 1531"/>
                  <a:gd name="T80" fmla="*/ 0 w 1928"/>
                  <a:gd name="T81" fmla="*/ 397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28" h="1531">
                    <a:moveTo>
                      <a:pt x="0" y="397"/>
                    </a:moveTo>
                    <a:lnTo>
                      <a:pt x="0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907" y="57"/>
                    </a:lnTo>
                    <a:lnTo>
                      <a:pt x="907" y="0"/>
                    </a:lnTo>
                    <a:lnTo>
                      <a:pt x="1077" y="0"/>
                    </a:lnTo>
                    <a:lnTo>
                      <a:pt x="1077" y="113"/>
                    </a:lnTo>
                    <a:lnTo>
                      <a:pt x="1134" y="113"/>
                    </a:lnTo>
                    <a:lnTo>
                      <a:pt x="1134" y="170"/>
                    </a:lnTo>
                    <a:lnTo>
                      <a:pt x="1191" y="170"/>
                    </a:lnTo>
                    <a:lnTo>
                      <a:pt x="1191" y="227"/>
                    </a:lnTo>
                    <a:lnTo>
                      <a:pt x="1248" y="227"/>
                    </a:lnTo>
                    <a:lnTo>
                      <a:pt x="1248" y="283"/>
                    </a:lnTo>
                    <a:lnTo>
                      <a:pt x="1304" y="283"/>
                    </a:lnTo>
                    <a:lnTo>
                      <a:pt x="1304" y="340"/>
                    </a:lnTo>
                    <a:lnTo>
                      <a:pt x="1361" y="340"/>
                    </a:lnTo>
                    <a:lnTo>
                      <a:pt x="1361" y="397"/>
                    </a:lnTo>
                    <a:lnTo>
                      <a:pt x="1418" y="397"/>
                    </a:lnTo>
                    <a:lnTo>
                      <a:pt x="1418" y="340"/>
                    </a:lnTo>
                    <a:lnTo>
                      <a:pt x="1531" y="340"/>
                    </a:lnTo>
                    <a:lnTo>
                      <a:pt x="1531" y="397"/>
                    </a:lnTo>
                    <a:lnTo>
                      <a:pt x="1645" y="397"/>
                    </a:lnTo>
                    <a:lnTo>
                      <a:pt x="1645" y="453"/>
                    </a:lnTo>
                    <a:lnTo>
                      <a:pt x="1588" y="453"/>
                    </a:lnTo>
                    <a:lnTo>
                      <a:pt x="1588" y="510"/>
                    </a:lnTo>
                    <a:lnTo>
                      <a:pt x="1645" y="510"/>
                    </a:lnTo>
                    <a:lnTo>
                      <a:pt x="1645" y="624"/>
                    </a:lnTo>
                    <a:lnTo>
                      <a:pt x="1701" y="624"/>
                    </a:lnTo>
                    <a:lnTo>
                      <a:pt x="1701" y="680"/>
                    </a:lnTo>
                    <a:lnTo>
                      <a:pt x="1815" y="680"/>
                    </a:lnTo>
                    <a:lnTo>
                      <a:pt x="1815" y="794"/>
                    </a:lnTo>
                    <a:lnTo>
                      <a:pt x="1871" y="794"/>
                    </a:lnTo>
                    <a:lnTo>
                      <a:pt x="1871" y="850"/>
                    </a:lnTo>
                    <a:lnTo>
                      <a:pt x="1928" y="850"/>
                    </a:lnTo>
                    <a:lnTo>
                      <a:pt x="1928" y="1020"/>
                    </a:lnTo>
                    <a:lnTo>
                      <a:pt x="1758" y="1020"/>
                    </a:lnTo>
                    <a:lnTo>
                      <a:pt x="1758" y="1134"/>
                    </a:lnTo>
                    <a:lnTo>
                      <a:pt x="1645" y="1134"/>
                    </a:lnTo>
                    <a:lnTo>
                      <a:pt x="1645" y="1191"/>
                    </a:lnTo>
                    <a:lnTo>
                      <a:pt x="1588" y="1191"/>
                    </a:lnTo>
                    <a:lnTo>
                      <a:pt x="1588" y="1247"/>
                    </a:lnTo>
                    <a:lnTo>
                      <a:pt x="1645" y="1247"/>
                    </a:lnTo>
                    <a:lnTo>
                      <a:pt x="1645" y="1304"/>
                    </a:lnTo>
                    <a:lnTo>
                      <a:pt x="1588" y="1304"/>
                    </a:lnTo>
                    <a:lnTo>
                      <a:pt x="1588" y="1417"/>
                    </a:lnTo>
                    <a:lnTo>
                      <a:pt x="1474" y="1417"/>
                    </a:lnTo>
                    <a:lnTo>
                      <a:pt x="1474" y="1474"/>
                    </a:lnTo>
                    <a:lnTo>
                      <a:pt x="1361" y="1474"/>
                    </a:lnTo>
                    <a:lnTo>
                      <a:pt x="1361" y="1531"/>
                    </a:lnTo>
                    <a:lnTo>
                      <a:pt x="1304" y="1531"/>
                    </a:lnTo>
                    <a:lnTo>
                      <a:pt x="1304" y="1417"/>
                    </a:lnTo>
                    <a:lnTo>
                      <a:pt x="1361" y="1417"/>
                    </a:lnTo>
                    <a:lnTo>
                      <a:pt x="1361" y="1134"/>
                    </a:lnTo>
                    <a:lnTo>
                      <a:pt x="1248" y="1134"/>
                    </a:lnTo>
                    <a:lnTo>
                      <a:pt x="1248" y="1077"/>
                    </a:lnTo>
                    <a:lnTo>
                      <a:pt x="1304" y="1077"/>
                    </a:lnTo>
                    <a:lnTo>
                      <a:pt x="1304" y="850"/>
                    </a:lnTo>
                    <a:lnTo>
                      <a:pt x="1248" y="850"/>
                    </a:lnTo>
                    <a:lnTo>
                      <a:pt x="1248" y="680"/>
                    </a:lnTo>
                    <a:lnTo>
                      <a:pt x="1077" y="680"/>
                    </a:lnTo>
                    <a:lnTo>
                      <a:pt x="1077" y="624"/>
                    </a:lnTo>
                    <a:lnTo>
                      <a:pt x="964" y="624"/>
                    </a:lnTo>
                    <a:lnTo>
                      <a:pt x="964" y="567"/>
                    </a:lnTo>
                    <a:lnTo>
                      <a:pt x="737" y="567"/>
                    </a:lnTo>
                    <a:lnTo>
                      <a:pt x="681" y="567"/>
                    </a:lnTo>
                    <a:lnTo>
                      <a:pt x="681" y="510"/>
                    </a:lnTo>
                    <a:lnTo>
                      <a:pt x="567" y="510"/>
                    </a:lnTo>
                    <a:lnTo>
                      <a:pt x="567" y="453"/>
                    </a:lnTo>
                    <a:lnTo>
                      <a:pt x="454" y="453"/>
                    </a:lnTo>
                    <a:lnTo>
                      <a:pt x="454" y="397"/>
                    </a:lnTo>
                    <a:lnTo>
                      <a:pt x="0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5" name="Freeform 941"/>
              <p:cNvSpPr>
                <a:spLocks/>
              </p:cNvSpPr>
              <p:nvPr/>
            </p:nvSpPr>
            <p:spPr bwMode="auto">
              <a:xfrm>
                <a:off x="2671" y="3648"/>
                <a:ext cx="1304" cy="680"/>
              </a:xfrm>
              <a:custGeom>
                <a:avLst/>
                <a:gdLst>
                  <a:gd name="T0" fmla="*/ 0 w 1304"/>
                  <a:gd name="T1" fmla="*/ 0 h 680"/>
                  <a:gd name="T2" fmla="*/ 0 w 1304"/>
                  <a:gd name="T3" fmla="*/ 623 h 680"/>
                  <a:gd name="T4" fmla="*/ 57 w 1304"/>
                  <a:gd name="T5" fmla="*/ 623 h 680"/>
                  <a:gd name="T6" fmla="*/ 57 w 1304"/>
                  <a:gd name="T7" fmla="*/ 680 h 680"/>
                  <a:gd name="T8" fmla="*/ 340 w 1304"/>
                  <a:gd name="T9" fmla="*/ 680 h 680"/>
                  <a:gd name="T10" fmla="*/ 340 w 1304"/>
                  <a:gd name="T11" fmla="*/ 623 h 680"/>
                  <a:gd name="T12" fmla="*/ 397 w 1304"/>
                  <a:gd name="T13" fmla="*/ 623 h 680"/>
                  <a:gd name="T14" fmla="*/ 397 w 1304"/>
                  <a:gd name="T15" fmla="*/ 567 h 680"/>
                  <a:gd name="T16" fmla="*/ 681 w 1304"/>
                  <a:gd name="T17" fmla="*/ 567 h 680"/>
                  <a:gd name="T18" fmla="*/ 681 w 1304"/>
                  <a:gd name="T19" fmla="*/ 623 h 680"/>
                  <a:gd name="T20" fmla="*/ 737 w 1304"/>
                  <a:gd name="T21" fmla="*/ 623 h 680"/>
                  <a:gd name="T22" fmla="*/ 737 w 1304"/>
                  <a:gd name="T23" fmla="*/ 680 h 680"/>
                  <a:gd name="T24" fmla="*/ 1021 w 1304"/>
                  <a:gd name="T25" fmla="*/ 680 h 680"/>
                  <a:gd name="T26" fmla="*/ 1021 w 1304"/>
                  <a:gd name="T27" fmla="*/ 623 h 680"/>
                  <a:gd name="T28" fmla="*/ 1134 w 1304"/>
                  <a:gd name="T29" fmla="*/ 623 h 680"/>
                  <a:gd name="T30" fmla="*/ 1134 w 1304"/>
                  <a:gd name="T31" fmla="*/ 567 h 680"/>
                  <a:gd name="T32" fmla="*/ 1304 w 1304"/>
                  <a:gd name="T33" fmla="*/ 567 h 680"/>
                  <a:gd name="T34" fmla="*/ 1304 w 1304"/>
                  <a:gd name="T35" fmla="*/ 453 h 680"/>
                  <a:gd name="T36" fmla="*/ 1248 w 1304"/>
                  <a:gd name="T37" fmla="*/ 453 h 680"/>
                  <a:gd name="T38" fmla="*/ 1248 w 1304"/>
                  <a:gd name="T39" fmla="*/ 283 h 680"/>
                  <a:gd name="T40" fmla="*/ 1077 w 1304"/>
                  <a:gd name="T41" fmla="*/ 283 h 680"/>
                  <a:gd name="T42" fmla="*/ 1077 w 1304"/>
                  <a:gd name="T43" fmla="*/ 227 h 680"/>
                  <a:gd name="T44" fmla="*/ 964 w 1304"/>
                  <a:gd name="T45" fmla="*/ 227 h 680"/>
                  <a:gd name="T46" fmla="*/ 964 w 1304"/>
                  <a:gd name="T47" fmla="*/ 170 h 680"/>
                  <a:gd name="T48" fmla="*/ 681 w 1304"/>
                  <a:gd name="T49" fmla="*/ 170 h 680"/>
                  <a:gd name="T50" fmla="*/ 681 w 1304"/>
                  <a:gd name="T51" fmla="*/ 113 h 680"/>
                  <a:gd name="T52" fmla="*/ 567 w 1304"/>
                  <a:gd name="T53" fmla="*/ 113 h 680"/>
                  <a:gd name="T54" fmla="*/ 567 w 1304"/>
                  <a:gd name="T55" fmla="*/ 56 h 680"/>
                  <a:gd name="T56" fmla="*/ 454 w 1304"/>
                  <a:gd name="T57" fmla="*/ 56 h 680"/>
                  <a:gd name="T58" fmla="*/ 454 w 1304"/>
                  <a:gd name="T59" fmla="*/ 0 h 680"/>
                  <a:gd name="T60" fmla="*/ 0 w 1304"/>
                  <a:gd name="T61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304" h="680">
                    <a:moveTo>
                      <a:pt x="0" y="0"/>
                    </a:moveTo>
                    <a:lnTo>
                      <a:pt x="0" y="623"/>
                    </a:lnTo>
                    <a:lnTo>
                      <a:pt x="57" y="623"/>
                    </a:lnTo>
                    <a:lnTo>
                      <a:pt x="57" y="680"/>
                    </a:lnTo>
                    <a:lnTo>
                      <a:pt x="340" y="680"/>
                    </a:lnTo>
                    <a:lnTo>
                      <a:pt x="340" y="623"/>
                    </a:lnTo>
                    <a:lnTo>
                      <a:pt x="397" y="623"/>
                    </a:lnTo>
                    <a:lnTo>
                      <a:pt x="397" y="567"/>
                    </a:lnTo>
                    <a:lnTo>
                      <a:pt x="681" y="567"/>
                    </a:lnTo>
                    <a:lnTo>
                      <a:pt x="681" y="623"/>
                    </a:lnTo>
                    <a:lnTo>
                      <a:pt x="737" y="623"/>
                    </a:lnTo>
                    <a:lnTo>
                      <a:pt x="737" y="680"/>
                    </a:lnTo>
                    <a:lnTo>
                      <a:pt x="1021" y="680"/>
                    </a:lnTo>
                    <a:lnTo>
                      <a:pt x="1021" y="623"/>
                    </a:lnTo>
                    <a:lnTo>
                      <a:pt x="1134" y="623"/>
                    </a:lnTo>
                    <a:lnTo>
                      <a:pt x="1134" y="567"/>
                    </a:lnTo>
                    <a:lnTo>
                      <a:pt x="1304" y="567"/>
                    </a:lnTo>
                    <a:lnTo>
                      <a:pt x="1304" y="453"/>
                    </a:lnTo>
                    <a:lnTo>
                      <a:pt x="1248" y="453"/>
                    </a:lnTo>
                    <a:lnTo>
                      <a:pt x="1248" y="283"/>
                    </a:lnTo>
                    <a:lnTo>
                      <a:pt x="1077" y="283"/>
                    </a:lnTo>
                    <a:lnTo>
                      <a:pt x="1077" y="227"/>
                    </a:lnTo>
                    <a:lnTo>
                      <a:pt x="964" y="227"/>
                    </a:lnTo>
                    <a:lnTo>
                      <a:pt x="964" y="170"/>
                    </a:lnTo>
                    <a:lnTo>
                      <a:pt x="681" y="170"/>
                    </a:lnTo>
                    <a:lnTo>
                      <a:pt x="681" y="113"/>
                    </a:lnTo>
                    <a:lnTo>
                      <a:pt x="567" y="113"/>
                    </a:lnTo>
                    <a:lnTo>
                      <a:pt x="567" y="56"/>
                    </a:lnTo>
                    <a:lnTo>
                      <a:pt x="454" y="56"/>
                    </a:lnTo>
                    <a:lnTo>
                      <a:pt x="45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6" name="Freeform 942"/>
              <p:cNvSpPr>
                <a:spLocks/>
              </p:cNvSpPr>
              <p:nvPr/>
            </p:nvSpPr>
            <p:spPr bwMode="auto">
              <a:xfrm>
                <a:off x="2614" y="5122"/>
                <a:ext cx="851" cy="794"/>
              </a:xfrm>
              <a:custGeom>
                <a:avLst/>
                <a:gdLst>
                  <a:gd name="T0" fmla="*/ 624 w 851"/>
                  <a:gd name="T1" fmla="*/ 0 h 794"/>
                  <a:gd name="T2" fmla="*/ 624 w 851"/>
                  <a:gd name="T3" fmla="*/ 170 h 794"/>
                  <a:gd name="T4" fmla="*/ 738 w 851"/>
                  <a:gd name="T5" fmla="*/ 170 h 794"/>
                  <a:gd name="T6" fmla="*/ 738 w 851"/>
                  <a:gd name="T7" fmla="*/ 227 h 794"/>
                  <a:gd name="T8" fmla="*/ 794 w 851"/>
                  <a:gd name="T9" fmla="*/ 227 h 794"/>
                  <a:gd name="T10" fmla="*/ 794 w 851"/>
                  <a:gd name="T11" fmla="*/ 454 h 794"/>
                  <a:gd name="T12" fmla="*/ 851 w 851"/>
                  <a:gd name="T13" fmla="*/ 454 h 794"/>
                  <a:gd name="T14" fmla="*/ 851 w 851"/>
                  <a:gd name="T15" fmla="*/ 510 h 794"/>
                  <a:gd name="T16" fmla="*/ 738 w 851"/>
                  <a:gd name="T17" fmla="*/ 510 h 794"/>
                  <a:gd name="T18" fmla="*/ 738 w 851"/>
                  <a:gd name="T19" fmla="*/ 567 h 794"/>
                  <a:gd name="T20" fmla="*/ 681 w 851"/>
                  <a:gd name="T21" fmla="*/ 567 h 794"/>
                  <a:gd name="T22" fmla="*/ 624 w 851"/>
                  <a:gd name="T23" fmla="*/ 567 h 794"/>
                  <a:gd name="T24" fmla="*/ 624 w 851"/>
                  <a:gd name="T25" fmla="*/ 510 h 794"/>
                  <a:gd name="T26" fmla="*/ 511 w 851"/>
                  <a:gd name="T27" fmla="*/ 510 h 794"/>
                  <a:gd name="T28" fmla="*/ 511 w 851"/>
                  <a:gd name="T29" fmla="*/ 680 h 794"/>
                  <a:gd name="T30" fmla="*/ 397 w 851"/>
                  <a:gd name="T31" fmla="*/ 680 h 794"/>
                  <a:gd name="T32" fmla="*/ 397 w 851"/>
                  <a:gd name="T33" fmla="*/ 794 h 794"/>
                  <a:gd name="T34" fmla="*/ 227 w 851"/>
                  <a:gd name="T35" fmla="*/ 794 h 794"/>
                  <a:gd name="T36" fmla="*/ 227 w 851"/>
                  <a:gd name="T37" fmla="*/ 680 h 794"/>
                  <a:gd name="T38" fmla="*/ 171 w 851"/>
                  <a:gd name="T39" fmla="*/ 680 h 794"/>
                  <a:gd name="T40" fmla="*/ 171 w 851"/>
                  <a:gd name="T41" fmla="*/ 624 h 794"/>
                  <a:gd name="T42" fmla="*/ 57 w 851"/>
                  <a:gd name="T43" fmla="*/ 624 h 794"/>
                  <a:gd name="T44" fmla="*/ 57 w 851"/>
                  <a:gd name="T45" fmla="*/ 567 h 794"/>
                  <a:gd name="T46" fmla="*/ 0 w 851"/>
                  <a:gd name="T47" fmla="*/ 567 h 794"/>
                  <a:gd name="T48" fmla="*/ 0 w 851"/>
                  <a:gd name="T49" fmla="*/ 170 h 794"/>
                  <a:gd name="T50" fmla="*/ 57 w 851"/>
                  <a:gd name="T51" fmla="*/ 170 h 794"/>
                  <a:gd name="T52" fmla="*/ 57 w 851"/>
                  <a:gd name="T53" fmla="*/ 57 h 794"/>
                  <a:gd name="T54" fmla="*/ 511 w 851"/>
                  <a:gd name="T55" fmla="*/ 57 h 794"/>
                  <a:gd name="T56" fmla="*/ 511 w 851"/>
                  <a:gd name="T57" fmla="*/ 0 h 794"/>
                  <a:gd name="T58" fmla="*/ 624 w 851"/>
                  <a:gd name="T59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51" h="794">
                    <a:moveTo>
                      <a:pt x="624" y="0"/>
                    </a:moveTo>
                    <a:lnTo>
                      <a:pt x="624" y="170"/>
                    </a:lnTo>
                    <a:lnTo>
                      <a:pt x="738" y="170"/>
                    </a:lnTo>
                    <a:lnTo>
                      <a:pt x="738" y="227"/>
                    </a:lnTo>
                    <a:lnTo>
                      <a:pt x="794" y="227"/>
                    </a:lnTo>
                    <a:lnTo>
                      <a:pt x="794" y="454"/>
                    </a:lnTo>
                    <a:lnTo>
                      <a:pt x="851" y="454"/>
                    </a:lnTo>
                    <a:lnTo>
                      <a:pt x="851" y="510"/>
                    </a:lnTo>
                    <a:lnTo>
                      <a:pt x="738" y="510"/>
                    </a:lnTo>
                    <a:lnTo>
                      <a:pt x="738" y="567"/>
                    </a:lnTo>
                    <a:lnTo>
                      <a:pt x="681" y="567"/>
                    </a:lnTo>
                    <a:lnTo>
                      <a:pt x="624" y="567"/>
                    </a:lnTo>
                    <a:lnTo>
                      <a:pt x="624" y="510"/>
                    </a:lnTo>
                    <a:lnTo>
                      <a:pt x="511" y="510"/>
                    </a:lnTo>
                    <a:lnTo>
                      <a:pt x="511" y="680"/>
                    </a:lnTo>
                    <a:lnTo>
                      <a:pt x="397" y="680"/>
                    </a:lnTo>
                    <a:lnTo>
                      <a:pt x="397" y="794"/>
                    </a:lnTo>
                    <a:lnTo>
                      <a:pt x="227" y="794"/>
                    </a:lnTo>
                    <a:lnTo>
                      <a:pt x="227" y="680"/>
                    </a:lnTo>
                    <a:lnTo>
                      <a:pt x="171" y="680"/>
                    </a:lnTo>
                    <a:lnTo>
                      <a:pt x="171" y="624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57"/>
                    </a:lnTo>
                    <a:lnTo>
                      <a:pt x="511" y="57"/>
                    </a:lnTo>
                    <a:lnTo>
                      <a:pt x="511" y="0"/>
                    </a:lnTo>
                    <a:lnTo>
                      <a:pt x="62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7" name="Freeform 943"/>
              <p:cNvSpPr>
                <a:spLocks/>
              </p:cNvSpPr>
              <p:nvPr/>
            </p:nvSpPr>
            <p:spPr bwMode="auto">
              <a:xfrm>
                <a:off x="2388" y="4668"/>
                <a:ext cx="793" cy="511"/>
              </a:xfrm>
              <a:custGeom>
                <a:avLst/>
                <a:gdLst>
                  <a:gd name="T0" fmla="*/ 793 w 793"/>
                  <a:gd name="T1" fmla="*/ 454 h 511"/>
                  <a:gd name="T2" fmla="*/ 793 w 793"/>
                  <a:gd name="T3" fmla="*/ 114 h 511"/>
                  <a:gd name="T4" fmla="*/ 680 w 793"/>
                  <a:gd name="T5" fmla="*/ 114 h 511"/>
                  <a:gd name="T6" fmla="*/ 680 w 793"/>
                  <a:gd name="T7" fmla="*/ 57 h 511"/>
                  <a:gd name="T8" fmla="*/ 567 w 793"/>
                  <a:gd name="T9" fmla="*/ 57 h 511"/>
                  <a:gd name="T10" fmla="*/ 567 w 793"/>
                  <a:gd name="T11" fmla="*/ 0 h 511"/>
                  <a:gd name="T12" fmla="*/ 453 w 793"/>
                  <a:gd name="T13" fmla="*/ 0 h 511"/>
                  <a:gd name="T14" fmla="*/ 453 w 793"/>
                  <a:gd name="T15" fmla="*/ 114 h 511"/>
                  <a:gd name="T16" fmla="*/ 283 w 793"/>
                  <a:gd name="T17" fmla="*/ 114 h 511"/>
                  <a:gd name="T18" fmla="*/ 283 w 793"/>
                  <a:gd name="T19" fmla="*/ 57 h 511"/>
                  <a:gd name="T20" fmla="*/ 170 w 793"/>
                  <a:gd name="T21" fmla="*/ 57 h 511"/>
                  <a:gd name="T22" fmla="*/ 170 w 793"/>
                  <a:gd name="T23" fmla="*/ 170 h 511"/>
                  <a:gd name="T24" fmla="*/ 226 w 793"/>
                  <a:gd name="T25" fmla="*/ 170 h 511"/>
                  <a:gd name="T26" fmla="*/ 226 w 793"/>
                  <a:gd name="T27" fmla="*/ 227 h 511"/>
                  <a:gd name="T28" fmla="*/ 113 w 793"/>
                  <a:gd name="T29" fmla="*/ 227 h 511"/>
                  <a:gd name="T30" fmla="*/ 113 w 793"/>
                  <a:gd name="T31" fmla="*/ 284 h 511"/>
                  <a:gd name="T32" fmla="*/ 56 w 793"/>
                  <a:gd name="T33" fmla="*/ 284 h 511"/>
                  <a:gd name="T34" fmla="*/ 56 w 793"/>
                  <a:gd name="T35" fmla="*/ 227 h 511"/>
                  <a:gd name="T36" fmla="*/ 0 w 793"/>
                  <a:gd name="T37" fmla="*/ 227 h 511"/>
                  <a:gd name="T38" fmla="*/ 0 w 793"/>
                  <a:gd name="T39" fmla="*/ 341 h 511"/>
                  <a:gd name="T40" fmla="*/ 56 w 793"/>
                  <a:gd name="T41" fmla="*/ 341 h 511"/>
                  <a:gd name="T42" fmla="*/ 56 w 793"/>
                  <a:gd name="T43" fmla="*/ 454 h 511"/>
                  <a:gd name="T44" fmla="*/ 226 w 793"/>
                  <a:gd name="T45" fmla="*/ 454 h 511"/>
                  <a:gd name="T46" fmla="*/ 226 w 793"/>
                  <a:gd name="T47" fmla="*/ 511 h 511"/>
                  <a:gd name="T48" fmla="*/ 737 w 793"/>
                  <a:gd name="T49" fmla="*/ 511 h 511"/>
                  <a:gd name="T50" fmla="*/ 737 w 793"/>
                  <a:gd name="T51" fmla="*/ 454 h 511"/>
                  <a:gd name="T52" fmla="*/ 793 w 793"/>
                  <a:gd name="T53" fmla="*/ 45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93" h="511">
                    <a:moveTo>
                      <a:pt x="793" y="454"/>
                    </a:moveTo>
                    <a:lnTo>
                      <a:pt x="793" y="114"/>
                    </a:lnTo>
                    <a:lnTo>
                      <a:pt x="680" y="114"/>
                    </a:lnTo>
                    <a:lnTo>
                      <a:pt x="680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453" y="0"/>
                    </a:lnTo>
                    <a:lnTo>
                      <a:pt x="453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170" y="57"/>
                    </a:lnTo>
                    <a:lnTo>
                      <a:pt x="170" y="170"/>
                    </a:lnTo>
                    <a:lnTo>
                      <a:pt x="226" y="170"/>
                    </a:lnTo>
                    <a:lnTo>
                      <a:pt x="226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56" y="341"/>
                    </a:lnTo>
                    <a:lnTo>
                      <a:pt x="56" y="454"/>
                    </a:lnTo>
                    <a:lnTo>
                      <a:pt x="226" y="454"/>
                    </a:lnTo>
                    <a:lnTo>
                      <a:pt x="226" y="511"/>
                    </a:lnTo>
                    <a:lnTo>
                      <a:pt x="737" y="511"/>
                    </a:lnTo>
                    <a:lnTo>
                      <a:pt x="737" y="454"/>
                    </a:lnTo>
                    <a:lnTo>
                      <a:pt x="793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8" name="Freeform 944"/>
              <p:cNvSpPr>
                <a:spLocks/>
              </p:cNvSpPr>
              <p:nvPr/>
            </p:nvSpPr>
            <p:spPr bwMode="auto">
              <a:xfrm>
                <a:off x="2444" y="4271"/>
                <a:ext cx="1078" cy="794"/>
              </a:xfrm>
              <a:custGeom>
                <a:avLst/>
                <a:gdLst>
                  <a:gd name="T0" fmla="*/ 284 w 1078"/>
                  <a:gd name="T1" fmla="*/ 0 h 794"/>
                  <a:gd name="T2" fmla="*/ 114 w 1078"/>
                  <a:gd name="T3" fmla="*/ 0 h 794"/>
                  <a:gd name="T4" fmla="*/ 114 w 1078"/>
                  <a:gd name="T5" fmla="*/ 57 h 794"/>
                  <a:gd name="T6" fmla="*/ 0 w 1078"/>
                  <a:gd name="T7" fmla="*/ 57 h 794"/>
                  <a:gd name="T8" fmla="*/ 0 w 1078"/>
                  <a:gd name="T9" fmla="*/ 227 h 794"/>
                  <a:gd name="T10" fmla="*/ 57 w 1078"/>
                  <a:gd name="T11" fmla="*/ 227 h 794"/>
                  <a:gd name="T12" fmla="*/ 57 w 1078"/>
                  <a:gd name="T13" fmla="*/ 397 h 794"/>
                  <a:gd name="T14" fmla="*/ 170 w 1078"/>
                  <a:gd name="T15" fmla="*/ 397 h 794"/>
                  <a:gd name="T16" fmla="*/ 170 w 1078"/>
                  <a:gd name="T17" fmla="*/ 454 h 794"/>
                  <a:gd name="T18" fmla="*/ 227 w 1078"/>
                  <a:gd name="T19" fmla="*/ 454 h 794"/>
                  <a:gd name="T20" fmla="*/ 227 w 1078"/>
                  <a:gd name="T21" fmla="*/ 511 h 794"/>
                  <a:gd name="T22" fmla="*/ 397 w 1078"/>
                  <a:gd name="T23" fmla="*/ 511 h 794"/>
                  <a:gd name="T24" fmla="*/ 397 w 1078"/>
                  <a:gd name="T25" fmla="*/ 397 h 794"/>
                  <a:gd name="T26" fmla="*/ 511 w 1078"/>
                  <a:gd name="T27" fmla="*/ 397 h 794"/>
                  <a:gd name="T28" fmla="*/ 511 w 1078"/>
                  <a:gd name="T29" fmla="*/ 454 h 794"/>
                  <a:gd name="T30" fmla="*/ 624 w 1078"/>
                  <a:gd name="T31" fmla="*/ 454 h 794"/>
                  <a:gd name="T32" fmla="*/ 624 w 1078"/>
                  <a:gd name="T33" fmla="*/ 511 h 794"/>
                  <a:gd name="T34" fmla="*/ 737 w 1078"/>
                  <a:gd name="T35" fmla="*/ 511 h 794"/>
                  <a:gd name="T36" fmla="*/ 737 w 1078"/>
                  <a:gd name="T37" fmla="*/ 738 h 794"/>
                  <a:gd name="T38" fmla="*/ 794 w 1078"/>
                  <a:gd name="T39" fmla="*/ 738 h 794"/>
                  <a:gd name="T40" fmla="*/ 794 w 1078"/>
                  <a:gd name="T41" fmla="*/ 794 h 794"/>
                  <a:gd name="T42" fmla="*/ 964 w 1078"/>
                  <a:gd name="T43" fmla="*/ 794 h 794"/>
                  <a:gd name="T44" fmla="*/ 964 w 1078"/>
                  <a:gd name="T45" fmla="*/ 681 h 794"/>
                  <a:gd name="T46" fmla="*/ 1021 w 1078"/>
                  <a:gd name="T47" fmla="*/ 681 h 794"/>
                  <a:gd name="T48" fmla="*/ 1021 w 1078"/>
                  <a:gd name="T49" fmla="*/ 341 h 794"/>
                  <a:gd name="T50" fmla="*/ 1078 w 1078"/>
                  <a:gd name="T51" fmla="*/ 341 h 794"/>
                  <a:gd name="T52" fmla="*/ 1078 w 1078"/>
                  <a:gd name="T53" fmla="*/ 284 h 794"/>
                  <a:gd name="T54" fmla="*/ 908 w 1078"/>
                  <a:gd name="T55" fmla="*/ 284 h 794"/>
                  <a:gd name="T56" fmla="*/ 908 w 1078"/>
                  <a:gd name="T57" fmla="*/ 341 h 794"/>
                  <a:gd name="T58" fmla="*/ 794 w 1078"/>
                  <a:gd name="T59" fmla="*/ 341 h 794"/>
                  <a:gd name="T60" fmla="*/ 794 w 1078"/>
                  <a:gd name="T61" fmla="*/ 227 h 794"/>
                  <a:gd name="T62" fmla="*/ 737 w 1078"/>
                  <a:gd name="T63" fmla="*/ 227 h 794"/>
                  <a:gd name="T64" fmla="*/ 737 w 1078"/>
                  <a:gd name="T65" fmla="*/ 171 h 794"/>
                  <a:gd name="T66" fmla="*/ 681 w 1078"/>
                  <a:gd name="T67" fmla="*/ 171 h 794"/>
                  <a:gd name="T68" fmla="*/ 681 w 1078"/>
                  <a:gd name="T69" fmla="*/ 0 h 794"/>
                  <a:gd name="T70" fmla="*/ 567 w 1078"/>
                  <a:gd name="T71" fmla="*/ 0 h 794"/>
                  <a:gd name="T72" fmla="*/ 567 w 1078"/>
                  <a:gd name="T73" fmla="*/ 57 h 794"/>
                  <a:gd name="T74" fmla="*/ 284 w 1078"/>
                  <a:gd name="T75" fmla="*/ 57 h 794"/>
                  <a:gd name="T76" fmla="*/ 284 w 1078"/>
                  <a:gd name="T77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78" h="794">
                    <a:moveTo>
                      <a:pt x="284" y="0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511"/>
                    </a:lnTo>
                    <a:lnTo>
                      <a:pt x="397" y="511"/>
                    </a:lnTo>
                    <a:lnTo>
                      <a:pt x="397" y="397"/>
                    </a:lnTo>
                    <a:lnTo>
                      <a:pt x="511" y="397"/>
                    </a:lnTo>
                    <a:lnTo>
                      <a:pt x="511" y="454"/>
                    </a:lnTo>
                    <a:lnTo>
                      <a:pt x="624" y="454"/>
                    </a:lnTo>
                    <a:lnTo>
                      <a:pt x="624" y="511"/>
                    </a:lnTo>
                    <a:lnTo>
                      <a:pt x="737" y="511"/>
                    </a:lnTo>
                    <a:lnTo>
                      <a:pt x="737" y="738"/>
                    </a:lnTo>
                    <a:lnTo>
                      <a:pt x="794" y="738"/>
                    </a:lnTo>
                    <a:lnTo>
                      <a:pt x="794" y="794"/>
                    </a:lnTo>
                    <a:lnTo>
                      <a:pt x="964" y="794"/>
                    </a:lnTo>
                    <a:lnTo>
                      <a:pt x="964" y="681"/>
                    </a:lnTo>
                    <a:lnTo>
                      <a:pt x="1021" y="681"/>
                    </a:lnTo>
                    <a:lnTo>
                      <a:pt x="1021" y="341"/>
                    </a:lnTo>
                    <a:lnTo>
                      <a:pt x="1078" y="341"/>
                    </a:lnTo>
                    <a:lnTo>
                      <a:pt x="1078" y="284"/>
                    </a:lnTo>
                    <a:lnTo>
                      <a:pt x="908" y="284"/>
                    </a:lnTo>
                    <a:lnTo>
                      <a:pt x="908" y="341"/>
                    </a:lnTo>
                    <a:lnTo>
                      <a:pt x="794" y="341"/>
                    </a:lnTo>
                    <a:lnTo>
                      <a:pt x="794" y="227"/>
                    </a:lnTo>
                    <a:lnTo>
                      <a:pt x="737" y="227"/>
                    </a:lnTo>
                    <a:lnTo>
                      <a:pt x="737" y="171"/>
                    </a:lnTo>
                    <a:lnTo>
                      <a:pt x="681" y="171"/>
                    </a:lnTo>
                    <a:lnTo>
                      <a:pt x="681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284" y="57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9" name="Freeform 945"/>
              <p:cNvSpPr>
                <a:spLocks/>
              </p:cNvSpPr>
              <p:nvPr/>
            </p:nvSpPr>
            <p:spPr bwMode="auto">
              <a:xfrm>
                <a:off x="3181" y="5009"/>
                <a:ext cx="851" cy="567"/>
              </a:xfrm>
              <a:custGeom>
                <a:avLst/>
                <a:gdLst>
                  <a:gd name="T0" fmla="*/ 794 w 851"/>
                  <a:gd name="T1" fmla="*/ 0 h 567"/>
                  <a:gd name="T2" fmla="*/ 624 w 851"/>
                  <a:gd name="T3" fmla="*/ 0 h 567"/>
                  <a:gd name="T4" fmla="*/ 624 w 851"/>
                  <a:gd name="T5" fmla="*/ 56 h 567"/>
                  <a:gd name="T6" fmla="*/ 454 w 851"/>
                  <a:gd name="T7" fmla="*/ 56 h 567"/>
                  <a:gd name="T8" fmla="*/ 454 w 851"/>
                  <a:gd name="T9" fmla="*/ 0 h 567"/>
                  <a:gd name="T10" fmla="*/ 341 w 851"/>
                  <a:gd name="T11" fmla="*/ 0 h 567"/>
                  <a:gd name="T12" fmla="*/ 341 w 851"/>
                  <a:gd name="T13" fmla="*/ 56 h 567"/>
                  <a:gd name="T14" fmla="*/ 57 w 851"/>
                  <a:gd name="T15" fmla="*/ 56 h 567"/>
                  <a:gd name="T16" fmla="*/ 57 w 851"/>
                  <a:gd name="T17" fmla="*/ 0 h 567"/>
                  <a:gd name="T18" fmla="*/ 0 w 851"/>
                  <a:gd name="T19" fmla="*/ 0 h 567"/>
                  <a:gd name="T20" fmla="*/ 0 w 851"/>
                  <a:gd name="T21" fmla="*/ 113 h 567"/>
                  <a:gd name="T22" fmla="*/ 57 w 851"/>
                  <a:gd name="T23" fmla="*/ 113 h 567"/>
                  <a:gd name="T24" fmla="*/ 57 w 851"/>
                  <a:gd name="T25" fmla="*/ 283 h 567"/>
                  <a:gd name="T26" fmla="*/ 171 w 851"/>
                  <a:gd name="T27" fmla="*/ 283 h 567"/>
                  <a:gd name="T28" fmla="*/ 171 w 851"/>
                  <a:gd name="T29" fmla="*/ 340 h 567"/>
                  <a:gd name="T30" fmla="*/ 227 w 851"/>
                  <a:gd name="T31" fmla="*/ 340 h 567"/>
                  <a:gd name="T32" fmla="*/ 227 w 851"/>
                  <a:gd name="T33" fmla="*/ 567 h 567"/>
                  <a:gd name="T34" fmla="*/ 341 w 851"/>
                  <a:gd name="T35" fmla="*/ 567 h 567"/>
                  <a:gd name="T36" fmla="*/ 341 w 851"/>
                  <a:gd name="T37" fmla="*/ 453 h 567"/>
                  <a:gd name="T38" fmla="*/ 397 w 851"/>
                  <a:gd name="T39" fmla="*/ 453 h 567"/>
                  <a:gd name="T40" fmla="*/ 397 w 851"/>
                  <a:gd name="T41" fmla="*/ 396 h 567"/>
                  <a:gd name="T42" fmla="*/ 511 w 851"/>
                  <a:gd name="T43" fmla="*/ 396 h 567"/>
                  <a:gd name="T44" fmla="*/ 511 w 851"/>
                  <a:gd name="T45" fmla="*/ 340 h 567"/>
                  <a:gd name="T46" fmla="*/ 738 w 851"/>
                  <a:gd name="T47" fmla="*/ 340 h 567"/>
                  <a:gd name="T48" fmla="*/ 738 w 851"/>
                  <a:gd name="T49" fmla="*/ 283 h 567"/>
                  <a:gd name="T50" fmla="*/ 794 w 851"/>
                  <a:gd name="T51" fmla="*/ 283 h 567"/>
                  <a:gd name="T52" fmla="*/ 794 w 851"/>
                  <a:gd name="T53" fmla="*/ 226 h 567"/>
                  <a:gd name="T54" fmla="*/ 851 w 851"/>
                  <a:gd name="T55" fmla="*/ 226 h 567"/>
                  <a:gd name="T56" fmla="*/ 851 w 851"/>
                  <a:gd name="T57" fmla="*/ 56 h 567"/>
                  <a:gd name="T58" fmla="*/ 794 w 851"/>
                  <a:gd name="T59" fmla="*/ 56 h 567"/>
                  <a:gd name="T60" fmla="*/ 794 w 851"/>
                  <a:gd name="T6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51" h="567">
                    <a:moveTo>
                      <a:pt x="794" y="0"/>
                    </a:moveTo>
                    <a:lnTo>
                      <a:pt x="624" y="0"/>
                    </a:lnTo>
                    <a:lnTo>
                      <a:pt x="624" y="56"/>
                    </a:lnTo>
                    <a:lnTo>
                      <a:pt x="454" y="56"/>
                    </a:lnTo>
                    <a:lnTo>
                      <a:pt x="454" y="0"/>
                    </a:lnTo>
                    <a:lnTo>
                      <a:pt x="341" y="0"/>
                    </a:lnTo>
                    <a:lnTo>
                      <a:pt x="341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283"/>
                    </a:lnTo>
                    <a:lnTo>
                      <a:pt x="171" y="283"/>
                    </a:lnTo>
                    <a:lnTo>
                      <a:pt x="171" y="340"/>
                    </a:lnTo>
                    <a:lnTo>
                      <a:pt x="227" y="340"/>
                    </a:lnTo>
                    <a:lnTo>
                      <a:pt x="227" y="567"/>
                    </a:lnTo>
                    <a:lnTo>
                      <a:pt x="341" y="567"/>
                    </a:lnTo>
                    <a:lnTo>
                      <a:pt x="341" y="453"/>
                    </a:lnTo>
                    <a:lnTo>
                      <a:pt x="397" y="453"/>
                    </a:lnTo>
                    <a:lnTo>
                      <a:pt x="397" y="396"/>
                    </a:lnTo>
                    <a:lnTo>
                      <a:pt x="511" y="396"/>
                    </a:lnTo>
                    <a:lnTo>
                      <a:pt x="511" y="340"/>
                    </a:lnTo>
                    <a:lnTo>
                      <a:pt x="738" y="340"/>
                    </a:lnTo>
                    <a:lnTo>
                      <a:pt x="738" y="283"/>
                    </a:lnTo>
                    <a:lnTo>
                      <a:pt x="794" y="283"/>
                    </a:lnTo>
                    <a:lnTo>
                      <a:pt x="794" y="226"/>
                    </a:lnTo>
                    <a:lnTo>
                      <a:pt x="851" y="226"/>
                    </a:lnTo>
                    <a:lnTo>
                      <a:pt x="851" y="56"/>
                    </a:lnTo>
                    <a:lnTo>
                      <a:pt x="794" y="56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0" name="Freeform 946"/>
              <p:cNvSpPr>
                <a:spLocks/>
              </p:cNvSpPr>
              <p:nvPr/>
            </p:nvSpPr>
            <p:spPr bwMode="auto">
              <a:xfrm>
                <a:off x="4599" y="4101"/>
                <a:ext cx="340" cy="284"/>
              </a:xfrm>
              <a:custGeom>
                <a:avLst/>
                <a:gdLst>
                  <a:gd name="T0" fmla="*/ 0 w 340"/>
                  <a:gd name="T1" fmla="*/ 0 h 284"/>
                  <a:gd name="T2" fmla="*/ 0 w 340"/>
                  <a:gd name="T3" fmla="*/ 227 h 284"/>
                  <a:gd name="T4" fmla="*/ 227 w 340"/>
                  <a:gd name="T5" fmla="*/ 227 h 284"/>
                  <a:gd name="T6" fmla="*/ 227 w 340"/>
                  <a:gd name="T7" fmla="*/ 284 h 284"/>
                  <a:gd name="T8" fmla="*/ 340 w 340"/>
                  <a:gd name="T9" fmla="*/ 284 h 284"/>
                  <a:gd name="T10" fmla="*/ 340 w 340"/>
                  <a:gd name="T11" fmla="*/ 227 h 284"/>
                  <a:gd name="T12" fmla="*/ 284 w 340"/>
                  <a:gd name="T13" fmla="*/ 227 h 284"/>
                  <a:gd name="T14" fmla="*/ 284 w 340"/>
                  <a:gd name="T15" fmla="*/ 114 h 284"/>
                  <a:gd name="T16" fmla="*/ 227 w 340"/>
                  <a:gd name="T17" fmla="*/ 114 h 284"/>
                  <a:gd name="T18" fmla="*/ 227 w 340"/>
                  <a:gd name="T19" fmla="*/ 57 h 284"/>
                  <a:gd name="T20" fmla="*/ 57 w 340"/>
                  <a:gd name="T21" fmla="*/ 57 h 284"/>
                  <a:gd name="T22" fmla="*/ 57 w 340"/>
                  <a:gd name="T23" fmla="*/ 0 h 284"/>
                  <a:gd name="T24" fmla="*/ 0 w 340"/>
                  <a:gd name="T25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284">
                    <a:moveTo>
                      <a:pt x="0" y="0"/>
                    </a:move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1" name="Freeform 947"/>
              <p:cNvSpPr>
                <a:spLocks/>
              </p:cNvSpPr>
              <p:nvPr/>
            </p:nvSpPr>
            <p:spPr bwMode="auto">
              <a:xfrm>
                <a:off x="3465" y="4385"/>
                <a:ext cx="567" cy="567"/>
              </a:xfrm>
              <a:custGeom>
                <a:avLst/>
                <a:gdLst>
                  <a:gd name="T0" fmla="*/ 454 w 567"/>
                  <a:gd name="T1" fmla="*/ 0 h 567"/>
                  <a:gd name="T2" fmla="*/ 454 w 567"/>
                  <a:gd name="T3" fmla="*/ 57 h 567"/>
                  <a:gd name="T4" fmla="*/ 397 w 567"/>
                  <a:gd name="T5" fmla="*/ 57 h 567"/>
                  <a:gd name="T6" fmla="*/ 397 w 567"/>
                  <a:gd name="T7" fmla="*/ 113 h 567"/>
                  <a:gd name="T8" fmla="*/ 283 w 567"/>
                  <a:gd name="T9" fmla="*/ 113 h 567"/>
                  <a:gd name="T10" fmla="*/ 283 w 567"/>
                  <a:gd name="T11" fmla="*/ 227 h 567"/>
                  <a:gd name="T12" fmla="*/ 227 w 567"/>
                  <a:gd name="T13" fmla="*/ 227 h 567"/>
                  <a:gd name="T14" fmla="*/ 227 w 567"/>
                  <a:gd name="T15" fmla="*/ 283 h 567"/>
                  <a:gd name="T16" fmla="*/ 170 w 567"/>
                  <a:gd name="T17" fmla="*/ 283 h 567"/>
                  <a:gd name="T18" fmla="*/ 170 w 567"/>
                  <a:gd name="T19" fmla="*/ 340 h 567"/>
                  <a:gd name="T20" fmla="*/ 113 w 567"/>
                  <a:gd name="T21" fmla="*/ 340 h 567"/>
                  <a:gd name="T22" fmla="*/ 113 w 567"/>
                  <a:gd name="T23" fmla="*/ 397 h 567"/>
                  <a:gd name="T24" fmla="*/ 57 w 567"/>
                  <a:gd name="T25" fmla="*/ 397 h 567"/>
                  <a:gd name="T26" fmla="*/ 57 w 567"/>
                  <a:gd name="T27" fmla="*/ 453 h 567"/>
                  <a:gd name="T28" fmla="*/ 0 w 567"/>
                  <a:gd name="T29" fmla="*/ 453 h 567"/>
                  <a:gd name="T30" fmla="*/ 0 w 567"/>
                  <a:gd name="T31" fmla="*/ 567 h 567"/>
                  <a:gd name="T32" fmla="*/ 227 w 567"/>
                  <a:gd name="T33" fmla="*/ 567 h 567"/>
                  <a:gd name="T34" fmla="*/ 227 w 567"/>
                  <a:gd name="T35" fmla="*/ 510 h 567"/>
                  <a:gd name="T36" fmla="*/ 283 w 567"/>
                  <a:gd name="T37" fmla="*/ 510 h 567"/>
                  <a:gd name="T38" fmla="*/ 283 w 567"/>
                  <a:gd name="T39" fmla="*/ 453 h 567"/>
                  <a:gd name="T40" fmla="*/ 340 w 567"/>
                  <a:gd name="T41" fmla="*/ 453 h 567"/>
                  <a:gd name="T42" fmla="*/ 340 w 567"/>
                  <a:gd name="T43" fmla="*/ 397 h 567"/>
                  <a:gd name="T44" fmla="*/ 510 w 567"/>
                  <a:gd name="T45" fmla="*/ 397 h 567"/>
                  <a:gd name="T46" fmla="*/ 510 w 567"/>
                  <a:gd name="T47" fmla="*/ 283 h 567"/>
                  <a:gd name="T48" fmla="*/ 567 w 567"/>
                  <a:gd name="T49" fmla="*/ 283 h 567"/>
                  <a:gd name="T50" fmla="*/ 567 w 567"/>
                  <a:gd name="T51" fmla="*/ 0 h 567"/>
                  <a:gd name="T52" fmla="*/ 454 w 567"/>
                  <a:gd name="T5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7" h="567">
                    <a:moveTo>
                      <a:pt x="454" y="0"/>
                    </a:move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113"/>
                    </a:lnTo>
                    <a:lnTo>
                      <a:pt x="283" y="113"/>
                    </a:lnTo>
                    <a:lnTo>
                      <a:pt x="283" y="227"/>
                    </a:lnTo>
                    <a:lnTo>
                      <a:pt x="227" y="227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453"/>
                    </a:lnTo>
                    <a:lnTo>
                      <a:pt x="0" y="453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283" y="510"/>
                    </a:lnTo>
                    <a:lnTo>
                      <a:pt x="283" y="453"/>
                    </a:lnTo>
                    <a:lnTo>
                      <a:pt x="340" y="453"/>
                    </a:lnTo>
                    <a:lnTo>
                      <a:pt x="340" y="397"/>
                    </a:lnTo>
                    <a:lnTo>
                      <a:pt x="510" y="397"/>
                    </a:lnTo>
                    <a:lnTo>
                      <a:pt x="510" y="283"/>
                    </a:lnTo>
                    <a:lnTo>
                      <a:pt x="567" y="283"/>
                    </a:lnTo>
                    <a:lnTo>
                      <a:pt x="567" y="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2" name="Freeform 948"/>
              <p:cNvSpPr>
                <a:spLocks/>
              </p:cNvSpPr>
              <p:nvPr/>
            </p:nvSpPr>
            <p:spPr bwMode="auto">
              <a:xfrm>
                <a:off x="3408" y="4271"/>
                <a:ext cx="1304" cy="964"/>
              </a:xfrm>
              <a:custGeom>
                <a:avLst/>
                <a:gdLst>
                  <a:gd name="T0" fmla="*/ 1304 w 1304"/>
                  <a:gd name="T1" fmla="*/ 57 h 964"/>
                  <a:gd name="T2" fmla="*/ 1304 w 1304"/>
                  <a:gd name="T3" fmla="*/ 114 h 964"/>
                  <a:gd name="T4" fmla="*/ 1248 w 1304"/>
                  <a:gd name="T5" fmla="*/ 114 h 964"/>
                  <a:gd name="T6" fmla="*/ 1248 w 1304"/>
                  <a:gd name="T7" fmla="*/ 227 h 964"/>
                  <a:gd name="T8" fmla="*/ 1191 w 1304"/>
                  <a:gd name="T9" fmla="*/ 227 h 964"/>
                  <a:gd name="T10" fmla="*/ 1191 w 1304"/>
                  <a:gd name="T11" fmla="*/ 341 h 964"/>
                  <a:gd name="T12" fmla="*/ 1134 w 1304"/>
                  <a:gd name="T13" fmla="*/ 341 h 964"/>
                  <a:gd name="T14" fmla="*/ 1134 w 1304"/>
                  <a:gd name="T15" fmla="*/ 454 h 964"/>
                  <a:gd name="T16" fmla="*/ 1078 w 1304"/>
                  <a:gd name="T17" fmla="*/ 454 h 964"/>
                  <a:gd name="T18" fmla="*/ 1078 w 1304"/>
                  <a:gd name="T19" fmla="*/ 511 h 964"/>
                  <a:gd name="T20" fmla="*/ 1021 w 1304"/>
                  <a:gd name="T21" fmla="*/ 511 h 964"/>
                  <a:gd name="T22" fmla="*/ 1021 w 1304"/>
                  <a:gd name="T23" fmla="*/ 681 h 964"/>
                  <a:gd name="T24" fmla="*/ 1078 w 1304"/>
                  <a:gd name="T25" fmla="*/ 681 h 964"/>
                  <a:gd name="T26" fmla="*/ 1078 w 1304"/>
                  <a:gd name="T27" fmla="*/ 738 h 964"/>
                  <a:gd name="T28" fmla="*/ 1021 w 1304"/>
                  <a:gd name="T29" fmla="*/ 738 h 964"/>
                  <a:gd name="T30" fmla="*/ 1021 w 1304"/>
                  <a:gd name="T31" fmla="*/ 794 h 964"/>
                  <a:gd name="T32" fmla="*/ 964 w 1304"/>
                  <a:gd name="T33" fmla="*/ 794 h 964"/>
                  <a:gd name="T34" fmla="*/ 964 w 1304"/>
                  <a:gd name="T35" fmla="*/ 851 h 964"/>
                  <a:gd name="T36" fmla="*/ 794 w 1304"/>
                  <a:gd name="T37" fmla="*/ 851 h 964"/>
                  <a:gd name="T38" fmla="*/ 794 w 1304"/>
                  <a:gd name="T39" fmla="*/ 908 h 964"/>
                  <a:gd name="T40" fmla="*/ 737 w 1304"/>
                  <a:gd name="T41" fmla="*/ 908 h 964"/>
                  <a:gd name="T42" fmla="*/ 737 w 1304"/>
                  <a:gd name="T43" fmla="*/ 964 h 964"/>
                  <a:gd name="T44" fmla="*/ 681 w 1304"/>
                  <a:gd name="T45" fmla="*/ 964 h 964"/>
                  <a:gd name="T46" fmla="*/ 681 w 1304"/>
                  <a:gd name="T47" fmla="*/ 908 h 964"/>
                  <a:gd name="T48" fmla="*/ 624 w 1304"/>
                  <a:gd name="T49" fmla="*/ 908 h 964"/>
                  <a:gd name="T50" fmla="*/ 624 w 1304"/>
                  <a:gd name="T51" fmla="*/ 794 h 964"/>
                  <a:gd name="T52" fmla="*/ 567 w 1304"/>
                  <a:gd name="T53" fmla="*/ 794 h 964"/>
                  <a:gd name="T54" fmla="*/ 567 w 1304"/>
                  <a:gd name="T55" fmla="*/ 738 h 964"/>
                  <a:gd name="T56" fmla="*/ 397 w 1304"/>
                  <a:gd name="T57" fmla="*/ 738 h 964"/>
                  <a:gd name="T58" fmla="*/ 397 w 1304"/>
                  <a:gd name="T59" fmla="*/ 794 h 964"/>
                  <a:gd name="T60" fmla="*/ 227 w 1304"/>
                  <a:gd name="T61" fmla="*/ 794 h 964"/>
                  <a:gd name="T62" fmla="*/ 227 w 1304"/>
                  <a:gd name="T63" fmla="*/ 738 h 964"/>
                  <a:gd name="T64" fmla="*/ 114 w 1304"/>
                  <a:gd name="T65" fmla="*/ 738 h 964"/>
                  <a:gd name="T66" fmla="*/ 114 w 1304"/>
                  <a:gd name="T67" fmla="*/ 794 h 964"/>
                  <a:gd name="T68" fmla="*/ 0 w 1304"/>
                  <a:gd name="T69" fmla="*/ 794 h 964"/>
                  <a:gd name="T70" fmla="*/ 0 w 1304"/>
                  <a:gd name="T71" fmla="*/ 681 h 964"/>
                  <a:gd name="T72" fmla="*/ 284 w 1304"/>
                  <a:gd name="T73" fmla="*/ 681 h 964"/>
                  <a:gd name="T74" fmla="*/ 284 w 1304"/>
                  <a:gd name="T75" fmla="*/ 624 h 964"/>
                  <a:gd name="T76" fmla="*/ 340 w 1304"/>
                  <a:gd name="T77" fmla="*/ 624 h 964"/>
                  <a:gd name="T78" fmla="*/ 340 w 1304"/>
                  <a:gd name="T79" fmla="*/ 567 h 964"/>
                  <a:gd name="T80" fmla="*/ 397 w 1304"/>
                  <a:gd name="T81" fmla="*/ 567 h 964"/>
                  <a:gd name="T82" fmla="*/ 397 w 1304"/>
                  <a:gd name="T83" fmla="*/ 511 h 964"/>
                  <a:gd name="T84" fmla="*/ 624 w 1304"/>
                  <a:gd name="T85" fmla="*/ 511 h 964"/>
                  <a:gd name="T86" fmla="*/ 624 w 1304"/>
                  <a:gd name="T87" fmla="*/ 454 h 964"/>
                  <a:gd name="T88" fmla="*/ 737 w 1304"/>
                  <a:gd name="T89" fmla="*/ 454 h 964"/>
                  <a:gd name="T90" fmla="*/ 737 w 1304"/>
                  <a:gd name="T91" fmla="*/ 397 h 964"/>
                  <a:gd name="T92" fmla="*/ 851 w 1304"/>
                  <a:gd name="T93" fmla="*/ 397 h 964"/>
                  <a:gd name="T94" fmla="*/ 851 w 1304"/>
                  <a:gd name="T95" fmla="*/ 284 h 964"/>
                  <a:gd name="T96" fmla="*/ 908 w 1304"/>
                  <a:gd name="T97" fmla="*/ 284 h 964"/>
                  <a:gd name="T98" fmla="*/ 908 w 1304"/>
                  <a:gd name="T99" fmla="*/ 227 h 964"/>
                  <a:gd name="T100" fmla="*/ 851 w 1304"/>
                  <a:gd name="T101" fmla="*/ 227 h 964"/>
                  <a:gd name="T102" fmla="*/ 851 w 1304"/>
                  <a:gd name="T103" fmla="*/ 171 h 964"/>
                  <a:gd name="T104" fmla="*/ 908 w 1304"/>
                  <a:gd name="T105" fmla="*/ 171 h 964"/>
                  <a:gd name="T106" fmla="*/ 908 w 1304"/>
                  <a:gd name="T107" fmla="*/ 114 h 964"/>
                  <a:gd name="T108" fmla="*/ 1021 w 1304"/>
                  <a:gd name="T109" fmla="*/ 114 h 964"/>
                  <a:gd name="T110" fmla="*/ 1021 w 1304"/>
                  <a:gd name="T111" fmla="*/ 0 h 964"/>
                  <a:gd name="T112" fmla="*/ 1191 w 1304"/>
                  <a:gd name="T113" fmla="*/ 0 h 964"/>
                  <a:gd name="T114" fmla="*/ 1191 w 1304"/>
                  <a:gd name="T115" fmla="*/ 57 h 964"/>
                  <a:gd name="T116" fmla="*/ 1304 w 1304"/>
                  <a:gd name="T117" fmla="*/ 5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304" h="964">
                    <a:moveTo>
                      <a:pt x="1304" y="57"/>
                    </a:moveTo>
                    <a:lnTo>
                      <a:pt x="1304" y="114"/>
                    </a:lnTo>
                    <a:lnTo>
                      <a:pt x="1248" y="114"/>
                    </a:lnTo>
                    <a:lnTo>
                      <a:pt x="1248" y="227"/>
                    </a:lnTo>
                    <a:lnTo>
                      <a:pt x="1191" y="227"/>
                    </a:lnTo>
                    <a:lnTo>
                      <a:pt x="1191" y="341"/>
                    </a:lnTo>
                    <a:lnTo>
                      <a:pt x="1134" y="341"/>
                    </a:lnTo>
                    <a:lnTo>
                      <a:pt x="1134" y="454"/>
                    </a:lnTo>
                    <a:lnTo>
                      <a:pt x="1078" y="454"/>
                    </a:lnTo>
                    <a:lnTo>
                      <a:pt x="1078" y="511"/>
                    </a:lnTo>
                    <a:lnTo>
                      <a:pt x="1021" y="511"/>
                    </a:lnTo>
                    <a:lnTo>
                      <a:pt x="1021" y="681"/>
                    </a:lnTo>
                    <a:lnTo>
                      <a:pt x="1078" y="681"/>
                    </a:lnTo>
                    <a:lnTo>
                      <a:pt x="1078" y="738"/>
                    </a:lnTo>
                    <a:lnTo>
                      <a:pt x="1021" y="738"/>
                    </a:lnTo>
                    <a:lnTo>
                      <a:pt x="1021" y="794"/>
                    </a:lnTo>
                    <a:lnTo>
                      <a:pt x="964" y="794"/>
                    </a:lnTo>
                    <a:lnTo>
                      <a:pt x="964" y="851"/>
                    </a:lnTo>
                    <a:lnTo>
                      <a:pt x="794" y="851"/>
                    </a:lnTo>
                    <a:lnTo>
                      <a:pt x="794" y="908"/>
                    </a:lnTo>
                    <a:lnTo>
                      <a:pt x="737" y="908"/>
                    </a:lnTo>
                    <a:lnTo>
                      <a:pt x="737" y="964"/>
                    </a:lnTo>
                    <a:lnTo>
                      <a:pt x="681" y="964"/>
                    </a:lnTo>
                    <a:lnTo>
                      <a:pt x="681" y="908"/>
                    </a:lnTo>
                    <a:lnTo>
                      <a:pt x="624" y="908"/>
                    </a:lnTo>
                    <a:lnTo>
                      <a:pt x="624" y="794"/>
                    </a:lnTo>
                    <a:lnTo>
                      <a:pt x="567" y="794"/>
                    </a:lnTo>
                    <a:lnTo>
                      <a:pt x="567" y="738"/>
                    </a:lnTo>
                    <a:lnTo>
                      <a:pt x="397" y="738"/>
                    </a:lnTo>
                    <a:lnTo>
                      <a:pt x="397" y="794"/>
                    </a:lnTo>
                    <a:lnTo>
                      <a:pt x="227" y="794"/>
                    </a:lnTo>
                    <a:lnTo>
                      <a:pt x="227" y="738"/>
                    </a:lnTo>
                    <a:lnTo>
                      <a:pt x="114" y="738"/>
                    </a:lnTo>
                    <a:lnTo>
                      <a:pt x="114" y="794"/>
                    </a:lnTo>
                    <a:lnTo>
                      <a:pt x="0" y="794"/>
                    </a:lnTo>
                    <a:lnTo>
                      <a:pt x="0" y="681"/>
                    </a:lnTo>
                    <a:lnTo>
                      <a:pt x="284" y="681"/>
                    </a:lnTo>
                    <a:lnTo>
                      <a:pt x="284" y="624"/>
                    </a:lnTo>
                    <a:lnTo>
                      <a:pt x="340" y="624"/>
                    </a:lnTo>
                    <a:lnTo>
                      <a:pt x="340" y="567"/>
                    </a:lnTo>
                    <a:lnTo>
                      <a:pt x="397" y="567"/>
                    </a:lnTo>
                    <a:lnTo>
                      <a:pt x="397" y="511"/>
                    </a:lnTo>
                    <a:lnTo>
                      <a:pt x="624" y="511"/>
                    </a:lnTo>
                    <a:lnTo>
                      <a:pt x="624" y="454"/>
                    </a:lnTo>
                    <a:lnTo>
                      <a:pt x="737" y="454"/>
                    </a:lnTo>
                    <a:lnTo>
                      <a:pt x="737" y="397"/>
                    </a:lnTo>
                    <a:lnTo>
                      <a:pt x="851" y="397"/>
                    </a:lnTo>
                    <a:lnTo>
                      <a:pt x="851" y="284"/>
                    </a:lnTo>
                    <a:lnTo>
                      <a:pt x="908" y="284"/>
                    </a:lnTo>
                    <a:lnTo>
                      <a:pt x="908" y="227"/>
                    </a:lnTo>
                    <a:lnTo>
                      <a:pt x="851" y="227"/>
                    </a:lnTo>
                    <a:lnTo>
                      <a:pt x="851" y="171"/>
                    </a:lnTo>
                    <a:lnTo>
                      <a:pt x="908" y="171"/>
                    </a:lnTo>
                    <a:lnTo>
                      <a:pt x="908" y="114"/>
                    </a:lnTo>
                    <a:lnTo>
                      <a:pt x="1021" y="114"/>
                    </a:lnTo>
                    <a:lnTo>
                      <a:pt x="1021" y="0"/>
                    </a:lnTo>
                    <a:lnTo>
                      <a:pt x="1191" y="0"/>
                    </a:lnTo>
                    <a:lnTo>
                      <a:pt x="1191" y="57"/>
                    </a:lnTo>
                    <a:lnTo>
                      <a:pt x="1304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3" name="Freeform 949"/>
              <p:cNvSpPr>
                <a:spLocks/>
              </p:cNvSpPr>
              <p:nvPr/>
            </p:nvSpPr>
            <p:spPr bwMode="auto">
              <a:xfrm>
                <a:off x="3068" y="4215"/>
                <a:ext cx="907" cy="623"/>
              </a:xfrm>
              <a:custGeom>
                <a:avLst/>
                <a:gdLst>
                  <a:gd name="T0" fmla="*/ 907 w 907"/>
                  <a:gd name="T1" fmla="*/ 0 h 623"/>
                  <a:gd name="T2" fmla="*/ 737 w 907"/>
                  <a:gd name="T3" fmla="*/ 0 h 623"/>
                  <a:gd name="T4" fmla="*/ 737 w 907"/>
                  <a:gd name="T5" fmla="*/ 56 h 623"/>
                  <a:gd name="T6" fmla="*/ 624 w 907"/>
                  <a:gd name="T7" fmla="*/ 56 h 623"/>
                  <a:gd name="T8" fmla="*/ 624 w 907"/>
                  <a:gd name="T9" fmla="*/ 113 h 623"/>
                  <a:gd name="T10" fmla="*/ 340 w 907"/>
                  <a:gd name="T11" fmla="*/ 113 h 623"/>
                  <a:gd name="T12" fmla="*/ 340 w 907"/>
                  <a:gd name="T13" fmla="*/ 56 h 623"/>
                  <a:gd name="T14" fmla="*/ 284 w 907"/>
                  <a:gd name="T15" fmla="*/ 56 h 623"/>
                  <a:gd name="T16" fmla="*/ 284 w 907"/>
                  <a:gd name="T17" fmla="*/ 0 h 623"/>
                  <a:gd name="T18" fmla="*/ 0 w 907"/>
                  <a:gd name="T19" fmla="*/ 0 h 623"/>
                  <a:gd name="T20" fmla="*/ 0 w 907"/>
                  <a:gd name="T21" fmla="*/ 56 h 623"/>
                  <a:gd name="T22" fmla="*/ 57 w 907"/>
                  <a:gd name="T23" fmla="*/ 56 h 623"/>
                  <a:gd name="T24" fmla="*/ 57 w 907"/>
                  <a:gd name="T25" fmla="*/ 227 h 623"/>
                  <a:gd name="T26" fmla="*/ 113 w 907"/>
                  <a:gd name="T27" fmla="*/ 227 h 623"/>
                  <a:gd name="T28" fmla="*/ 113 w 907"/>
                  <a:gd name="T29" fmla="*/ 283 h 623"/>
                  <a:gd name="T30" fmla="*/ 170 w 907"/>
                  <a:gd name="T31" fmla="*/ 283 h 623"/>
                  <a:gd name="T32" fmla="*/ 170 w 907"/>
                  <a:gd name="T33" fmla="*/ 397 h 623"/>
                  <a:gd name="T34" fmla="*/ 284 w 907"/>
                  <a:gd name="T35" fmla="*/ 397 h 623"/>
                  <a:gd name="T36" fmla="*/ 284 w 907"/>
                  <a:gd name="T37" fmla="*/ 340 h 623"/>
                  <a:gd name="T38" fmla="*/ 454 w 907"/>
                  <a:gd name="T39" fmla="*/ 340 h 623"/>
                  <a:gd name="T40" fmla="*/ 454 w 907"/>
                  <a:gd name="T41" fmla="*/ 397 h 623"/>
                  <a:gd name="T42" fmla="*/ 397 w 907"/>
                  <a:gd name="T43" fmla="*/ 397 h 623"/>
                  <a:gd name="T44" fmla="*/ 397 w 907"/>
                  <a:gd name="T45" fmla="*/ 623 h 623"/>
                  <a:gd name="T46" fmla="*/ 454 w 907"/>
                  <a:gd name="T47" fmla="*/ 623 h 623"/>
                  <a:gd name="T48" fmla="*/ 454 w 907"/>
                  <a:gd name="T49" fmla="*/ 567 h 623"/>
                  <a:gd name="T50" fmla="*/ 510 w 907"/>
                  <a:gd name="T51" fmla="*/ 567 h 623"/>
                  <a:gd name="T52" fmla="*/ 510 w 907"/>
                  <a:gd name="T53" fmla="*/ 510 h 623"/>
                  <a:gd name="T54" fmla="*/ 567 w 907"/>
                  <a:gd name="T55" fmla="*/ 510 h 623"/>
                  <a:gd name="T56" fmla="*/ 567 w 907"/>
                  <a:gd name="T57" fmla="*/ 453 h 623"/>
                  <a:gd name="T58" fmla="*/ 624 w 907"/>
                  <a:gd name="T59" fmla="*/ 453 h 623"/>
                  <a:gd name="T60" fmla="*/ 624 w 907"/>
                  <a:gd name="T61" fmla="*/ 397 h 623"/>
                  <a:gd name="T62" fmla="*/ 680 w 907"/>
                  <a:gd name="T63" fmla="*/ 397 h 623"/>
                  <a:gd name="T64" fmla="*/ 680 w 907"/>
                  <a:gd name="T65" fmla="*/ 283 h 623"/>
                  <a:gd name="T66" fmla="*/ 794 w 907"/>
                  <a:gd name="T67" fmla="*/ 283 h 623"/>
                  <a:gd name="T68" fmla="*/ 794 w 907"/>
                  <a:gd name="T69" fmla="*/ 227 h 623"/>
                  <a:gd name="T70" fmla="*/ 851 w 907"/>
                  <a:gd name="T71" fmla="*/ 227 h 623"/>
                  <a:gd name="T72" fmla="*/ 851 w 907"/>
                  <a:gd name="T73" fmla="*/ 113 h 623"/>
                  <a:gd name="T74" fmla="*/ 907 w 907"/>
                  <a:gd name="T75" fmla="*/ 113 h 623"/>
                  <a:gd name="T76" fmla="*/ 907 w 907"/>
                  <a:gd name="T77" fmla="*/ 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07" h="623">
                    <a:moveTo>
                      <a:pt x="907" y="0"/>
                    </a:moveTo>
                    <a:lnTo>
                      <a:pt x="737" y="0"/>
                    </a:lnTo>
                    <a:lnTo>
                      <a:pt x="737" y="56"/>
                    </a:lnTo>
                    <a:lnTo>
                      <a:pt x="624" y="56"/>
                    </a:lnTo>
                    <a:lnTo>
                      <a:pt x="624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0" y="0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454" y="340"/>
                    </a:lnTo>
                    <a:lnTo>
                      <a:pt x="454" y="397"/>
                    </a:lnTo>
                    <a:lnTo>
                      <a:pt x="397" y="397"/>
                    </a:lnTo>
                    <a:lnTo>
                      <a:pt x="397" y="623"/>
                    </a:lnTo>
                    <a:lnTo>
                      <a:pt x="454" y="623"/>
                    </a:lnTo>
                    <a:lnTo>
                      <a:pt x="454" y="567"/>
                    </a:lnTo>
                    <a:lnTo>
                      <a:pt x="510" y="567"/>
                    </a:lnTo>
                    <a:lnTo>
                      <a:pt x="510" y="510"/>
                    </a:lnTo>
                    <a:lnTo>
                      <a:pt x="567" y="510"/>
                    </a:lnTo>
                    <a:lnTo>
                      <a:pt x="567" y="453"/>
                    </a:lnTo>
                    <a:lnTo>
                      <a:pt x="624" y="453"/>
                    </a:lnTo>
                    <a:lnTo>
                      <a:pt x="624" y="397"/>
                    </a:lnTo>
                    <a:lnTo>
                      <a:pt x="680" y="397"/>
                    </a:lnTo>
                    <a:lnTo>
                      <a:pt x="680" y="283"/>
                    </a:lnTo>
                    <a:lnTo>
                      <a:pt x="794" y="283"/>
                    </a:lnTo>
                    <a:lnTo>
                      <a:pt x="794" y="227"/>
                    </a:lnTo>
                    <a:lnTo>
                      <a:pt x="851" y="227"/>
                    </a:lnTo>
                    <a:lnTo>
                      <a:pt x="851" y="113"/>
                    </a:lnTo>
                    <a:lnTo>
                      <a:pt x="907" y="113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4" name="Freeform 950"/>
              <p:cNvSpPr>
                <a:spLocks/>
              </p:cNvSpPr>
              <p:nvPr/>
            </p:nvSpPr>
            <p:spPr bwMode="auto">
              <a:xfrm>
                <a:off x="6697" y="4385"/>
                <a:ext cx="340" cy="453"/>
              </a:xfrm>
              <a:custGeom>
                <a:avLst/>
                <a:gdLst>
                  <a:gd name="T0" fmla="*/ 57 w 340"/>
                  <a:gd name="T1" fmla="*/ 0 h 453"/>
                  <a:gd name="T2" fmla="*/ 283 w 340"/>
                  <a:gd name="T3" fmla="*/ 0 h 453"/>
                  <a:gd name="T4" fmla="*/ 283 w 340"/>
                  <a:gd name="T5" fmla="*/ 57 h 453"/>
                  <a:gd name="T6" fmla="*/ 227 w 340"/>
                  <a:gd name="T7" fmla="*/ 57 h 453"/>
                  <a:gd name="T8" fmla="*/ 227 w 340"/>
                  <a:gd name="T9" fmla="*/ 170 h 453"/>
                  <a:gd name="T10" fmla="*/ 340 w 340"/>
                  <a:gd name="T11" fmla="*/ 170 h 453"/>
                  <a:gd name="T12" fmla="*/ 340 w 340"/>
                  <a:gd name="T13" fmla="*/ 283 h 453"/>
                  <a:gd name="T14" fmla="*/ 283 w 340"/>
                  <a:gd name="T15" fmla="*/ 283 h 453"/>
                  <a:gd name="T16" fmla="*/ 283 w 340"/>
                  <a:gd name="T17" fmla="*/ 397 h 453"/>
                  <a:gd name="T18" fmla="*/ 170 w 340"/>
                  <a:gd name="T19" fmla="*/ 397 h 453"/>
                  <a:gd name="T20" fmla="*/ 170 w 340"/>
                  <a:gd name="T21" fmla="*/ 453 h 453"/>
                  <a:gd name="T22" fmla="*/ 113 w 340"/>
                  <a:gd name="T23" fmla="*/ 453 h 453"/>
                  <a:gd name="T24" fmla="*/ 113 w 340"/>
                  <a:gd name="T25" fmla="*/ 397 h 453"/>
                  <a:gd name="T26" fmla="*/ 57 w 340"/>
                  <a:gd name="T27" fmla="*/ 397 h 453"/>
                  <a:gd name="T28" fmla="*/ 57 w 340"/>
                  <a:gd name="T29" fmla="*/ 283 h 453"/>
                  <a:gd name="T30" fmla="*/ 0 w 340"/>
                  <a:gd name="T31" fmla="*/ 283 h 453"/>
                  <a:gd name="T32" fmla="*/ 0 w 340"/>
                  <a:gd name="T33" fmla="*/ 113 h 453"/>
                  <a:gd name="T34" fmla="*/ 170 w 340"/>
                  <a:gd name="T35" fmla="*/ 113 h 453"/>
                  <a:gd name="T36" fmla="*/ 170 w 340"/>
                  <a:gd name="T37" fmla="*/ 57 h 453"/>
                  <a:gd name="T38" fmla="*/ 57 w 340"/>
                  <a:gd name="T39" fmla="*/ 57 h 453"/>
                  <a:gd name="T40" fmla="*/ 57 w 340"/>
                  <a:gd name="T41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453">
                    <a:moveTo>
                      <a:pt x="57" y="0"/>
                    </a:moveTo>
                    <a:lnTo>
                      <a:pt x="283" y="0"/>
                    </a:lnTo>
                    <a:lnTo>
                      <a:pt x="283" y="57"/>
                    </a:lnTo>
                    <a:lnTo>
                      <a:pt x="227" y="57"/>
                    </a:lnTo>
                    <a:lnTo>
                      <a:pt x="227" y="170"/>
                    </a:lnTo>
                    <a:lnTo>
                      <a:pt x="340" y="170"/>
                    </a:lnTo>
                    <a:lnTo>
                      <a:pt x="340" y="283"/>
                    </a:lnTo>
                    <a:lnTo>
                      <a:pt x="283" y="283"/>
                    </a:lnTo>
                    <a:lnTo>
                      <a:pt x="283" y="397"/>
                    </a:lnTo>
                    <a:lnTo>
                      <a:pt x="170" y="397"/>
                    </a:lnTo>
                    <a:lnTo>
                      <a:pt x="170" y="453"/>
                    </a:lnTo>
                    <a:lnTo>
                      <a:pt x="113" y="453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5" name="Freeform 951"/>
              <p:cNvSpPr>
                <a:spLocks/>
              </p:cNvSpPr>
              <p:nvPr/>
            </p:nvSpPr>
            <p:spPr bwMode="auto">
              <a:xfrm>
                <a:off x="6300" y="4668"/>
                <a:ext cx="454" cy="170"/>
              </a:xfrm>
              <a:custGeom>
                <a:avLst/>
                <a:gdLst>
                  <a:gd name="T0" fmla="*/ 454 w 454"/>
                  <a:gd name="T1" fmla="*/ 0 h 170"/>
                  <a:gd name="T2" fmla="*/ 57 w 454"/>
                  <a:gd name="T3" fmla="*/ 0 h 170"/>
                  <a:gd name="T4" fmla="*/ 57 w 454"/>
                  <a:gd name="T5" fmla="*/ 57 h 170"/>
                  <a:gd name="T6" fmla="*/ 0 w 454"/>
                  <a:gd name="T7" fmla="*/ 57 h 170"/>
                  <a:gd name="T8" fmla="*/ 0 w 454"/>
                  <a:gd name="T9" fmla="*/ 170 h 170"/>
                  <a:gd name="T10" fmla="*/ 227 w 454"/>
                  <a:gd name="T11" fmla="*/ 170 h 170"/>
                  <a:gd name="T12" fmla="*/ 227 w 454"/>
                  <a:gd name="T13" fmla="*/ 114 h 170"/>
                  <a:gd name="T14" fmla="*/ 284 w 454"/>
                  <a:gd name="T15" fmla="*/ 114 h 170"/>
                  <a:gd name="T16" fmla="*/ 284 w 454"/>
                  <a:gd name="T17" fmla="*/ 57 h 170"/>
                  <a:gd name="T18" fmla="*/ 454 w 454"/>
                  <a:gd name="T19" fmla="*/ 57 h 170"/>
                  <a:gd name="T20" fmla="*/ 454 w 454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170">
                    <a:moveTo>
                      <a:pt x="454" y="0"/>
                    </a:move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57"/>
                    </a:lnTo>
                    <a:lnTo>
                      <a:pt x="454" y="57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6" name="Freeform 952"/>
              <p:cNvSpPr>
                <a:spLocks/>
              </p:cNvSpPr>
              <p:nvPr/>
            </p:nvSpPr>
            <p:spPr bwMode="auto">
              <a:xfrm>
                <a:off x="6187" y="4328"/>
                <a:ext cx="680" cy="397"/>
              </a:xfrm>
              <a:custGeom>
                <a:avLst/>
                <a:gdLst>
                  <a:gd name="T0" fmla="*/ 567 w 680"/>
                  <a:gd name="T1" fmla="*/ 57 h 397"/>
                  <a:gd name="T2" fmla="*/ 397 w 680"/>
                  <a:gd name="T3" fmla="*/ 57 h 397"/>
                  <a:gd name="T4" fmla="*/ 397 w 680"/>
                  <a:gd name="T5" fmla="*/ 0 h 397"/>
                  <a:gd name="T6" fmla="*/ 113 w 680"/>
                  <a:gd name="T7" fmla="*/ 0 h 397"/>
                  <a:gd name="T8" fmla="*/ 113 w 680"/>
                  <a:gd name="T9" fmla="*/ 170 h 397"/>
                  <a:gd name="T10" fmla="*/ 56 w 680"/>
                  <a:gd name="T11" fmla="*/ 170 h 397"/>
                  <a:gd name="T12" fmla="*/ 56 w 680"/>
                  <a:gd name="T13" fmla="*/ 227 h 397"/>
                  <a:gd name="T14" fmla="*/ 113 w 680"/>
                  <a:gd name="T15" fmla="*/ 227 h 397"/>
                  <a:gd name="T16" fmla="*/ 113 w 680"/>
                  <a:gd name="T17" fmla="*/ 284 h 397"/>
                  <a:gd name="T18" fmla="*/ 0 w 680"/>
                  <a:gd name="T19" fmla="*/ 284 h 397"/>
                  <a:gd name="T20" fmla="*/ 0 w 680"/>
                  <a:gd name="T21" fmla="*/ 340 h 397"/>
                  <a:gd name="T22" fmla="*/ 56 w 680"/>
                  <a:gd name="T23" fmla="*/ 340 h 397"/>
                  <a:gd name="T24" fmla="*/ 56 w 680"/>
                  <a:gd name="T25" fmla="*/ 397 h 397"/>
                  <a:gd name="T26" fmla="*/ 170 w 680"/>
                  <a:gd name="T27" fmla="*/ 397 h 397"/>
                  <a:gd name="T28" fmla="*/ 170 w 680"/>
                  <a:gd name="T29" fmla="*/ 340 h 397"/>
                  <a:gd name="T30" fmla="*/ 510 w 680"/>
                  <a:gd name="T31" fmla="*/ 340 h 397"/>
                  <a:gd name="T32" fmla="*/ 510 w 680"/>
                  <a:gd name="T33" fmla="*/ 170 h 397"/>
                  <a:gd name="T34" fmla="*/ 680 w 680"/>
                  <a:gd name="T35" fmla="*/ 170 h 397"/>
                  <a:gd name="T36" fmla="*/ 680 w 680"/>
                  <a:gd name="T37" fmla="*/ 114 h 397"/>
                  <a:gd name="T38" fmla="*/ 567 w 680"/>
                  <a:gd name="T39" fmla="*/ 114 h 397"/>
                  <a:gd name="T40" fmla="*/ 567 w 680"/>
                  <a:gd name="T41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0" h="397">
                    <a:moveTo>
                      <a:pt x="567" y="57"/>
                    </a:moveTo>
                    <a:lnTo>
                      <a:pt x="397" y="57"/>
                    </a:lnTo>
                    <a:lnTo>
                      <a:pt x="397" y="0"/>
                    </a:lnTo>
                    <a:lnTo>
                      <a:pt x="113" y="0"/>
                    </a:ln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0" y="284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510" y="340"/>
                    </a:lnTo>
                    <a:lnTo>
                      <a:pt x="510" y="170"/>
                    </a:lnTo>
                    <a:lnTo>
                      <a:pt x="680" y="170"/>
                    </a:lnTo>
                    <a:lnTo>
                      <a:pt x="680" y="114"/>
                    </a:lnTo>
                    <a:lnTo>
                      <a:pt x="567" y="114"/>
                    </a:lnTo>
                    <a:lnTo>
                      <a:pt x="56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7" name="Freeform 953"/>
              <p:cNvSpPr>
                <a:spLocks/>
              </p:cNvSpPr>
              <p:nvPr/>
            </p:nvSpPr>
            <p:spPr bwMode="auto">
              <a:xfrm>
                <a:off x="6073" y="4271"/>
                <a:ext cx="227" cy="341"/>
              </a:xfrm>
              <a:custGeom>
                <a:avLst/>
                <a:gdLst>
                  <a:gd name="T0" fmla="*/ 227 w 227"/>
                  <a:gd name="T1" fmla="*/ 57 h 341"/>
                  <a:gd name="T2" fmla="*/ 114 w 227"/>
                  <a:gd name="T3" fmla="*/ 57 h 341"/>
                  <a:gd name="T4" fmla="*/ 114 w 227"/>
                  <a:gd name="T5" fmla="*/ 0 h 341"/>
                  <a:gd name="T6" fmla="*/ 0 w 227"/>
                  <a:gd name="T7" fmla="*/ 0 h 341"/>
                  <a:gd name="T8" fmla="*/ 0 w 227"/>
                  <a:gd name="T9" fmla="*/ 341 h 341"/>
                  <a:gd name="T10" fmla="*/ 227 w 227"/>
                  <a:gd name="T11" fmla="*/ 341 h 341"/>
                  <a:gd name="T12" fmla="*/ 227 w 227"/>
                  <a:gd name="T13" fmla="*/ 284 h 341"/>
                  <a:gd name="T14" fmla="*/ 170 w 227"/>
                  <a:gd name="T15" fmla="*/ 284 h 341"/>
                  <a:gd name="T16" fmla="*/ 170 w 227"/>
                  <a:gd name="T17" fmla="*/ 227 h 341"/>
                  <a:gd name="T18" fmla="*/ 227 w 227"/>
                  <a:gd name="T19" fmla="*/ 227 h 341"/>
                  <a:gd name="T20" fmla="*/ 227 w 227"/>
                  <a:gd name="T21" fmla="*/ 57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341">
                    <a:moveTo>
                      <a:pt x="227" y="57"/>
                    </a:moveTo>
                    <a:lnTo>
                      <a:pt x="114" y="57"/>
                    </a:lnTo>
                    <a:lnTo>
                      <a:pt x="114" y="0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227" y="341"/>
                    </a:lnTo>
                    <a:lnTo>
                      <a:pt x="227" y="284"/>
                    </a:lnTo>
                    <a:lnTo>
                      <a:pt x="170" y="284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8" name="Freeform 954"/>
              <p:cNvSpPr>
                <a:spLocks/>
              </p:cNvSpPr>
              <p:nvPr/>
            </p:nvSpPr>
            <p:spPr bwMode="auto">
              <a:xfrm>
                <a:off x="5960" y="4555"/>
                <a:ext cx="340" cy="283"/>
              </a:xfrm>
              <a:custGeom>
                <a:avLst/>
                <a:gdLst>
                  <a:gd name="T0" fmla="*/ 113 w 340"/>
                  <a:gd name="T1" fmla="*/ 0 h 283"/>
                  <a:gd name="T2" fmla="*/ 0 w 340"/>
                  <a:gd name="T3" fmla="*/ 0 h 283"/>
                  <a:gd name="T4" fmla="*/ 0 w 340"/>
                  <a:gd name="T5" fmla="*/ 113 h 283"/>
                  <a:gd name="T6" fmla="*/ 57 w 340"/>
                  <a:gd name="T7" fmla="*/ 113 h 283"/>
                  <a:gd name="T8" fmla="*/ 57 w 340"/>
                  <a:gd name="T9" fmla="*/ 170 h 283"/>
                  <a:gd name="T10" fmla="*/ 113 w 340"/>
                  <a:gd name="T11" fmla="*/ 170 h 283"/>
                  <a:gd name="T12" fmla="*/ 113 w 340"/>
                  <a:gd name="T13" fmla="*/ 227 h 283"/>
                  <a:gd name="T14" fmla="*/ 170 w 340"/>
                  <a:gd name="T15" fmla="*/ 227 h 283"/>
                  <a:gd name="T16" fmla="*/ 170 w 340"/>
                  <a:gd name="T17" fmla="*/ 283 h 283"/>
                  <a:gd name="T18" fmla="*/ 283 w 340"/>
                  <a:gd name="T19" fmla="*/ 283 h 283"/>
                  <a:gd name="T20" fmla="*/ 283 w 340"/>
                  <a:gd name="T21" fmla="*/ 227 h 283"/>
                  <a:gd name="T22" fmla="*/ 340 w 340"/>
                  <a:gd name="T23" fmla="*/ 227 h 283"/>
                  <a:gd name="T24" fmla="*/ 340 w 340"/>
                  <a:gd name="T25" fmla="*/ 170 h 283"/>
                  <a:gd name="T26" fmla="*/ 283 w 340"/>
                  <a:gd name="T27" fmla="*/ 170 h 283"/>
                  <a:gd name="T28" fmla="*/ 283 w 340"/>
                  <a:gd name="T29" fmla="*/ 113 h 283"/>
                  <a:gd name="T30" fmla="*/ 227 w 340"/>
                  <a:gd name="T31" fmla="*/ 113 h 283"/>
                  <a:gd name="T32" fmla="*/ 227 w 340"/>
                  <a:gd name="T33" fmla="*/ 57 h 283"/>
                  <a:gd name="T34" fmla="*/ 113 w 340"/>
                  <a:gd name="T35" fmla="*/ 57 h 283"/>
                  <a:gd name="T36" fmla="*/ 113 w 340"/>
                  <a:gd name="T3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283">
                    <a:moveTo>
                      <a:pt x="113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283" y="283"/>
                    </a:lnTo>
                    <a:lnTo>
                      <a:pt x="283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113" y="5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9" name="Freeform 955"/>
              <p:cNvSpPr>
                <a:spLocks/>
              </p:cNvSpPr>
              <p:nvPr/>
            </p:nvSpPr>
            <p:spPr bwMode="auto">
              <a:xfrm>
                <a:off x="5846" y="4385"/>
                <a:ext cx="227" cy="283"/>
              </a:xfrm>
              <a:custGeom>
                <a:avLst/>
                <a:gdLst>
                  <a:gd name="T0" fmla="*/ 227 w 227"/>
                  <a:gd name="T1" fmla="*/ 0 h 283"/>
                  <a:gd name="T2" fmla="*/ 0 w 227"/>
                  <a:gd name="T3" fmla="*/ 0 h 283"/>
                  <a:gd name="T4" fmla="*/ 0 w 227"/>
                  <a:gd name="T5" fmla="*/ 227 h 283"/>
                  <a:gd name="T6" fmla="*/ 57 w 227"/>
                  <a:gd name="T7" fmla="*/ 227 h 283"/>
                  <a:gd name="T8" fmla="*/ 57 w 227"/>
                  <a:gd name="T9" fmla="*/ 283 h 283"/>
                  <a:gd name="T10" fmla="*/ 114 w 227"/>
                  <a:gd name="T11" fmla="*/ 283 h 283"/>
                  <a:gd name="T12" fmla="*/ 114 w 227"/>
                  <a:gd name="T13" fmla="*/ 170 h 283"/>
                  <a:gd name="T14" fmla="*/ 227 w 227"/>
                  <a:gd name="T15" fmla="*/ 170 h 283"/>
                  <a:gd name="T16" fmla="*/ 227 w 227"/>
                  <a:gd name="T1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83">
                    <a:moveTo>
                      <a:pt x="227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170"/>
                    </a:lnTo>
                    <a:lnTo>
                      <a:pt x="227" y="17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0" name="Freeform 956"/>
              <p:cNvSpPr>
                <a:spLocks/>
              </p:cNvSpPr>
              <p:nvPr/>
            </p:nvSpPr>
            <p:spPr bwMode="auto">
              <a:xfrm>
                <a:off x="5279" y="3818"/>
                <a:ext cx="794" cy="737"/>
              </a:xfrm>
              <a:custGeom>
                <a:avLst/>
                <a:gdLst>
                  <a:gd name="T0" fmla="*/ 454 w 794"/>
                  <a:gd name="T1" fmla="*/ 57 h 737"/>
                  <a:gd name="T2" fmla="*/ 454 w 794"/>
                  <a:gd name="T3" fmla="*/ 113 h 737"/>
                  <a:gd name="T4" fmla="*/ 397 w 794"/>
                  <a:gd name="T5" fmla="*/ 113 h 737"/>
                  <a:gd name="T6" fmla="*/ 397 w 794"/>
                  <a:gd name="T7" fmla="*/ 57 h 737"/>
                  <a:gd name="T8" fmla="*/ 341 w 794"/>
                  <a:gd name="T9" fmla="*/ 57 h 737"/>
                  <a:gd name="T10" fmla="*/ 341 w 794"/>
                  <a:gd name="T11" fmla="*/ 0 h 737"/>
                  <a:gd name="T12" fmla="*/ 114 w 794"/>
                  <a:gd name="T13" fmla="*/ 0 h 737"/>
                  <a:gd name="T14" fmla="*/ 114 w 794"/>
                  <a:gd name="T15" fmla="*/ 57 h 737"/>
                  <a:gd name="T16" fmla="*/ 57 w 794"/>
                  <a:gd name="T17" fmla="*/ 57 h 737"/>
                  <a:gd name="T18" fmla="*/ 57 w 794"/>
                  <a:gd name="T19" fmla="*/ 397 h 737"/>
                  <a:gd name="T20" fmla="*/ 0 w 794"/>
                  <a:gd name="T21" fmla="*/ 397 h 737"/>
                  <a:gd name="T22" fmla="*/ 0 w 794"/>
                  <a:gd name="T23" fmla="*/ 453 h 737"/>
                  <a:gd name="T24" fmla="*/ 57 w 794"/>
                  <a:gd name="T25" fmla="*/ 453 h 737"/>
                  <a:gd name="T26" fmla="*/ 57 w 794"/>
                  <a:gd name="T27" fmla="*/ 624 h 737"/>
                  <a:gd name="T28" fmla="*/ 114 w 794"/>
                  <a:gd name="T29" fmla="*/ 624 h 737"/>
                  <a:gd name="T30" fmla="*/ 114 w 794"/>
                  <a:gd name="T31" fmla="*/ 737 h 737"/>
                  <a:gd name="T32" fmla="*/ 341 w 794"/>
                  <a:gd name="T33" fmla="*/ 737 h 737"/>
                  <a:gd name="T34" fmla="*/ 341 w 794"/>
                  <a:gd name="T35" fmla="*/ 680 h 737"/>
                  <a:gd name="T36" fmla="*/ 511 w 794"/>
                  <a:gd name="T37" fmla="*/ 680 h 737"/>
                  <a:gd name="T38" fmla="*/ 511 w 794"/>
                  <a:gd name="T39" fmla="*/ 737 h 737"/>
                  <a:gd name="T40" fmla="*/ 567 w 794"/>
                  <a:gd name="T41" fmla="*/ 737 h 737"/>
                  <a:gd name="T42" fmla="*/ 567 w 794"/>
                  <a:gd name="T43" fmla="*/ 567 h 737"/>
                  <a:gd name="T44" fmla="*/ 794 w 794"/>
                  <a:gd name="T45" fmla="*/ 567 h 737"/>
                  <a:gd name="T46" fmla="*/ 794 w 794"/>
                  <a:gd name="T47" fmla="*/ 340 h 737"/>
                  <a:gd name="T48" fmla="*/ 681 w 794"/>
                  <a:gd name="T49" fmla="*/ 340 h 737"/>
                  <a:gd name="T50" fmla="*/ 681 w 794"/>
                  <a:gd name="T51" fmla="*/ 283 h 737"/>
                  <a:gd name="T52" fmla="*/ 738 w 794"/>
                  <a:gd name="T53" fmla="*/ 283 h 737"/>
                  <a:gd name="T54" fmla="*/ 738 w 794"/>
                  <a:gd name="T55" fmla="*/ 227 h 737"/>
                  <a:gd name="T56" fmla="*/ 681 w 794"/>
                  <a:gd name="T57" fmla="*/ 227 h 737"/>
                  <a:gd name="T58" fmla="*/ 681 w 794"/>
                  <a:gd name="T59" fmla="*/ 170 h 737"/>
                  <a:gd name="T60" fmla="*/ 624 w 794"/>
                  <a:gd name="T61" fmla="*/ 170 h 737"/>
                  <a:gd name="T62" fmla="*/ 624 w 794"/>
                  <a:gd name="T63" fmla="*/ 113 h 737"/>
                  <a:gd name="T64" fmla="*/ 567 w 794"/>
                  <a:gd name="T65" fmla="*/ 113 h 737"/>
                  <a:gd name="T66" fmla="*/ 567 w 794"/>
                  <a:gd name="T67" fmla="*/ 57 h 737"/>
                  <a:gd name="T68" fmla="*/ 454 w 794"/>
                  <a:gd name="T69" fmla="*/ 5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94" h="737">
                    <a:moveTo>
                      <a:pt x="454" y="57"/>
                    </a:move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624"/>
                    </a:lnTo>
                    <a:lnTo>
                      <a:pt x="114" y="624"/>
                    </a:lnTo>
                    <a:lnTo>
                      <a:pt x="114" y="737"/>
                    </a:lnTo>
                    <a:lnTo>
                      <a:pt x="341" y="737"/>
                    </a:lnTo>
                    <a:lnTo>
                      <a:pt x="341" y="680"/>
                    </a:lnTo>
                    <a:lnTo>
                      <a:pt x="511" y="680"/>
                    </a:lnTo>
                    <a:lnTo>
                      <a:pt x="511" y="737"/>
                    </a:lnTo>
                    <a:lnTo>
                      <a:pt x="567" y="737"/>
                    </a:lnTo>
                    <a:lnTo>
                      <a:pt x="567" y="567"/>
                    </a:lnTo>
                    <a:lnTo>
                      <a:pt x="794" y="567"/>
                    </a:lnTo>
                    <a:lnTo>
                      <a:pt x="794" y="340"/>
                    </a:lnTo>
                    <a:lnTo>
                      <a:pt x="681" y="340"/>
                    </a:lnTo>
                    <a:lnTo>
                      <a:pt x="681" y="283"/>
                    </a:lnTo>
                    <a:lnTo>
                      <a:pt x="738" y="283"/>
                    </a:lnTo>
                    <a:lnTo>
                      <a:pt x="738" y="227"/>
                    </a:lnTo>
                    <a:lnTo>
                      <a:pt x="681" y="227"/>
                    </a:lnTo>
                    <a:lnTo>
                      <a:pt x="681" y="170"/>
                    </a:lnTo>
                    <a:lnTo>
                      <a:pt x="624" y="170"/>
                    </a:lnTo>
                    <a:lnTo>
                      <a:pt x="624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454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1" name="Freeform 957"/>
              <p:cNvSpPr>
                <a:spLocks/>
              </p:cNvSpPr>
              <p:nvPr/>
            </p:nvSpPr>
            <p:spPr bwMode="auto">
              <a:xfrm>
                <a:off x="4712" y="3648"/>
                <a:ext cx="681" cy="907"/>
              </a:xfrm>
              <a:custGeom>
                <a:avLst/>
                <a:gdLst>
                  <a:gd name="T0" fmla="*/ 681 w 681"/>
                  <a:gd name="T1" fmla="*/ 850 h 907"/>
                  <a:gd name="T2" fmla="*/ 624 w 681"/>
                  <a:gd name="T3" fmla="*/ 850 h 907"/>
                  <a:gd name="T4" fmla="*/ 624 w 681"/>
                  <a:gd name="T5" fmla="*/ 907 h 907"/>
                  <a:gd name="T6" fmla="*/ 511 w 681"/>
                  <a:gd name="T7" fmla="*/ 907 h 907"/>
                  <a:gd name="T8" fmla="*/ 511 w 681"/>
                  <a:gd name="T9" fmla="*/ 850 h 907"/>
                  <a:gd name="T10" fmla="*/ 397 w 681"/>
                  <a:gd name="T11" fmla="*/ 850 h 907"/>
                  <a:gd name="T12" fmla="*/ 397 w 681"/>
                  <a:gd name="T13" fmla="*/ 794 h 907"/>
                  <a:gd name="T14" fmla="*/ 341 w 681"/>
                  <a:gd name="T15" fmla="*/ 794 h 907"/>
                  <a:gd name="T16" fmla="*/ 284 w 681"/>
                  <a:gd name="T17" fmla="*/ 794 h 907"/>
                  <a:gd name="T18" fmla="*/ 284 w 681"/>
                  <a:gd name="T19" fmla="*/ 737 h 907"/>
                  <a:gd name="T20" fmla="*/ 227 w 681"/>
                  <a:gd name="T21" fmla="*/ 737 h 907"/>
                  <a:gd name="T22" fmla="*/ 227 w 681"/>
                  <a:gd name="T23" fmla="*/ 680 h 907"/>
                  <a:gd name="T24" fmla="*/ 171 w 681"/>
                  <a:gd name="T25" fmla="*/ 680 h 907"/>
                  <a:gd name="T26" fmla="*/ 171 w 681"/>
                  <a:gd name="T27" fmla="*/ 567 h 907"/>
                  <a:gd name="T28" fmla="*/ 114 w 681"/>
                  <a:gd name="T29" fmla="*/ 567 h 907"/>
                  <a:gd name="T30" fmla="*/ 114 w 681"/>
                  <a:gd name="T31" fmla="*/ 510 h 907"/>
                  <a:gd name="T32" fmla="*/ 57 w 681"/>
                  <a:gd name="T33" fmla="*/ 510 h 907"/>
                  <a:gd name="T34" fmla="*/ 57 w 681"/>
                  <a:gd name="T35" fmla="*/ 453 h 907"/>
                  <a:gd name="T36" fmla="*/ 0 w 681"/>
                  <a:gd name="T37" fmla="*/ 453 h 907"/>
                  <a:gd name="T38" fmla="*/ 0 w 681"/>
                  <a:gd name="T39" fmla="*/ 397 h 907"/>
                  <a:gd name="T40" fmla="*/ 114 w 681"/>
                  <a:gd name="T41" fmla="*/ 397 h 907"/>
                  <a:gd name="T42" fmla="*/ 114 w 681"/>
                  <a:gd name="T43" fmla="*/ 340 h 907"/>
                  <a:gd name="T44" fmla="*/ 171 w 681"/>
                  <a:gd name="T45" fmla="*/ 340 h 907"/>
                  <a:gd name="T46" fmla="*/ 171 w 681"/>
                  <a:gd name="T47" fmla="*/ 397 h 907"/>
                  <a:gd name="T48" fmla="*/ 227 w 681"/>
                  <a:gd name="T49" fmla="*/ 397 h 907"/>
                  <a:gd name="T50" fmla="*/ 227 w 681"/>
                  <a:gd name="T51" fmla="*/ 283 h 907"/>
                  <a:gd name="T52" fmla="*/ 284 w 681"/>
                  <a:gd name="T53" fmla="*/ 283 h 907"/>
                  <a:gd name="T54" fmla="*/ 284 w 681"/>
                  <a:gd name="T55" fmla="*/ 170 h 907"/>
                  <a:gd name="T56" fmla="*/ 341 w 681"/>
                  <a:gd name="T57" fmla="*/ 170 h 907"/>
                  <a:gd name="T58" fmla="*/ 341 w 681"/>
                  <a:gd name="T59" fmla="*/ 56 h 907"/>
                  <a:gd name="T60" fmla="*/ 511 w 681"/>
                  <a:gd name="T61" fmla="*/ 56 h 907"/>
                  <a:gd name="T62" fmla="*/ 511 w 681"/>
                  <a:gd name="T63" fmla="*/ 0 h 907"/>
                  <a:gd name="T64" fmla="*/ 567 w 681"/>
                  <a:gd name="T65" fmla="*/ 0 h 907"/>
                  <a:gd name="T66" fmla="*/ 567 w 681"/>
                  <a:gd name="T67" fmla="*/ 56 h 907"/>
                  <a:gd name="T68" fmla="*/ 624 w 681"/>
                  <a:gd name="T69" fmla="*/ 56 h 907"/>
                  <a:gd name="T70" fmla="*/ 624 w 681"/>
                  <a:gd name="T71" fmla="*/ 567 h 907"/>
                  <a:gd name="T72" fmla="*/ 567 w 681"/>
                  <a:gd name="T73" fmla="*/ 567 h 907"/>
                  <a:gd name="T74" fmla="*/ 567 w 681"/>
                  <a:gd name="T75" fmla="*/ 623 h 907"/>
                  <a:gd name="T76" fmla="*/ 624 w 681"/>
                  <a:gd name="T77" fmla="*/ 623 h 907"/>
                  <a:gd name="T78" fmla="*/ 624 w 681"/>
                  <a:gd name="T79" fmla="*/ 794 h 907"/>
                  <a:gd name="T80" fmla="*/ 681 w 681"/>
                  <a:gd name="T81" fmla="*/ 794 h 907"/>
                  <a:gd name="T82" fmla="*/ 681 w 681"/>
                  <a:gd name="T83" fmla="*/ 85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81" h="907">
                    <a:moveTo>
                      <a:pt x="681" y="850"/>
                    </a:moveTo>
                    <a:lnTo>
                      <a:pt x="624" y="850"/>
                    </a:lnTo>
                    <a:lnTo>
                      <a:pt x="624" y="907"/>
                    </a:lnTo>
                    <a:lnTo>
                      <a:pt x="511" y="907"/>
                    </a:lnTo>
                    <a:lnTo>
                      <a:pt x="511" y="850"/>
                    </a:lnTo>
                    <a:lnTo>
                      <a:pt x="397" y="850"/>
                    </a:lnTo>
                    <a:lnTo>
                      <a:pt x="397" y="794"/>
                    </a:lnTo>
                    <a:lnTo>
                      <a:pt x="341" y="794"/>
                    </a:lnTo>
                    <a:lnTo>
                      <a:pt x="284" y="794"/>
                    </a:lnTo>
                    <a:lnTo>
                      <a:pt x="284" y="737"/>
                    </a:lnTo>
                    <a:lnTo>
                      <a:pt x="227" y="737"/>
                    </a:lnTo>
                    <a:lnTo>
                      <a:pt x="227" y="680"/>
                    </a:lnTo>
                    <a:lnTo>
                      <a:pt x="171" y="680"/>
                    </a:lnTo>
                    <a:lnTo>
                      <a:pt x="171" y="567"/>
                    </a:lnTo>
                    <a:lnTo>
                      <a:pt x="114" y="567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57" y="453"/>
                    </a:lnTo>
                    <a:lnTo>
                      <a:pt x="0" y="453"/>
                    </a:ln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171" y="397"/>
                    </a:lnTo>
                    <a:lnTo>
                      <a:pt x="227" y="397"/>
                    </a:lnTo>
                    <a:lnTo>
                      <a:pt x="227" y="283"/>
                    </a:lnTo>
                    <a:lnTo>
                      <a:pt x="284" y="283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56"/>
                    </a:lnTo>
                    <a:lnTo>
                      <a:pt x="511" y="56"/>
                    </a:lnTo>
                    <a:lnTo>
                      <a:pt x="511" y="0"/>
                    </a:lnTo>
                    <a:lnTo>
                      <a:pt x="567" y="0"/>
                    </a:lnTo>
                    <a:lnTo>
                      <a:pt x="567" y="56"/>
                    </a:lnTo>
                    <a:lnTo>
                      <a:pt x="624" y="56"/>
                    </a:lnTo>
                    <a:lnTo>
                      <a:pt x="624" y="567"/>
                    </a:lnTo>
                    <a:lnTo>
                      <a:pt x="567" y="567"/>
                    </a:lnTo>
                    <a:lnTo>
                      <a:pt x="567" y="623"/>
                    </a:lnTo>
                    <a:lnTo>
                      <a:pt x="624" y="623"/>
                    </a:lnTo>
                    <a:lnTo>
                      <a:pt x="624" y="794"/>
                    </a:lnTo>
                    <a:lnTo>
                      <a:pt x="681" y="794"/>
                    </a:lnTo>
                    <a:lnTo>
                      <a:pt x="681" y="85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3" name="Freeform 959"/>
              <p:cNvSpPr>
                <a:spLocks/>
              </p:cNvSpPr>
              <p:nvPr/>
            </p:nvSpPr>
            <p:spPr bwMode="auto">
              <a:xfrm>
                <a:off x="5393" y="2854"/>
                <a:ext cx="680" cy="1077"/>
              </a:xfrm>
              <a:custGeom>
                <a:avLst/>
                <a:gdLst>
                  <a:gd name="T0" fmla="*/ 170 w 680"/>
                  <a:gd name="T1" fmla="*/ 964 h 1077"/>
                  <a:gd name="T2" fmla="*/ 170 w 680"/>
                  <a:gd name="T3" fmla="*/ 850 h 1077"/>
                  <a:gd name="T4" fmla="*/ 113 w 680"/>
                  <a:gd name="T5" fmla="*/ 850 h 1077"/>
                  <a:gd name="T6" fmla="*/ 113 w 680"/>
                  <a:gd name="T7" fmla="*/ 794 h 1077"/>
                  <a:gd name="T8" fmla="*/ 0 w 680"/>
                  <a:gd name="T9" fmla="*/ 794 h 1077"/>
                  <a:gd name="T10" fmla="*/ 0 w 680"/>
                  <a:gd name="T11" fmla="*/ 737 h 1077"/>
                  <a:gd name="T12" fmla="*/ 57 w 680"/>
                  <a:gd name="T13" fmla="*/ 737 h 1077"/>
                  <a:gd name="T14" fmla="*/ 57 w 680"/>
                  <a:gd name="T15" fmla="*/ 567 h 1077"/>
                  <a:gd name="T16" fmla="*/ 113 w 680"/>
                  <a:gd name="T17" fmla="*/ 567 h 1077"/>
                  <a:gd name="T18" fmla="*/ 113 w 680"/>
                  <a:gd name="T19" fmla="*/ 510 h 1077"/>
                  <a:gd name="T20" fmla="*/ 170 w 680"/>
                  <a:gd name="T21" fmla="*/ 510 h 1077"/>
                  <a:gd name="T22" fmla="*/ 170 w 680"/>
                  <a:gd name="T23" fmla="*/ 454 h 1077"/>
                  <a:gd name="T24" fmla="*/ 227 w 680"/>
                  <a:gd name="T25" fmla="*/ 454 h 1077"/>
                  <a:gd name="T26" fmla="*/ 227 w 680"/>
                  <a:gd name="T27" fmla="*/ 340 h 1077"/>
                  <a:gd name="T28" fmla="*/ 283 w 680"/>
                  <a:gd name="T29" fmla="*/ 340 h 1077"/>
                  <a:gd name="T30" fmla="*/ 340 w 680"/>
                  <a:gd name="T31" fmla="*/ 340 h 1077"/>
                  <a:gd name="T32" fmla="*/ 340 w 680"/>
                  <a:gd name="T33" fmla="*/ 227 h 1077"/>
                  <a:gd name="T34" fmla="*/ 453 w 680"/>
                  <a:gd name="T35" fmla="*/ 227 h 1077"/>
                  <a:gd name="T36" fmla="*/ 453 w 680"/>
                  <a:gd name="T37" fmla="*/ 170 h 1077"/>
                  <a:gd name="T38" fmla="*/ 567 w 680"/>
                  <a:gd name="T39" fmla="*/ 170 h 1077"/>
                  <a:gd name="T40" fmla="*/ 567 w 680"/>
                  <a:gd name="T41" fmla="*/ 57 h 1077"/>
                  <a:gd name="T42" fmla="*/ 624 w 680"/>
                  <a:gd name="T43" fmla="*/ 57 h 1077"/>
                  <a:gd name="T44" fmla="*/ 624 w 680"/>
                  <a:gd name="T45" fmla="*/ 0 h 1077"/>
                  <a:gd name="T46" fmla="*/ 680 w 680"/>
                  <a:gd name="T47" fmla="*/ 0 h 1077"/>
                  <a:gd name="T48" fmla="*/ 680 w 680"/>
                  <a:gd name="T49" fmla="*/ 227 h 1077"/>
                  <a:gd name="T50" fmla="*/ 624 w 680"/>
                  <a:gd name="T51" fmla="*/ 227 h 1077"/>
                  <a:gd name="T52" fmla="*/ 624 w 680"/>
                  <a:gd name="T53" fmla="*/ 397 h 1077"/>
                  <a:gd name="T54" fmla="*/ 680 w 680"/>
                  <a:gd name="T55" fmla="*/ 397 h 1077"/>
                  <a:gd name="T56" fmla="*/ 680 w 680"/>
                  <a:gd name="T57" fmla="*/ 510 h 1077"/>
                  <a:gd name="T58" fmla="*/ 567 w 680"/>
                  <a:gd name="T59" fmla="*/ 510 h 1077"/>
                  <a:gd name="T60" fmla="*/ 567 w 680"/>
                  <a:gd name="T61" fmla="*/ 624 h 1077"/>
                  <a:gd name="T62" fmla="*/ 510 w 680"/>
                  <a:gd name="T63" fmla="*/ 624 h 1077"/>
                  <a:gd name="T64" fmla="*/ 510 w 680"/>
                  <a:gd name="T65" fmla="*/ 680 h 1077"/>
                  <a:gd name="T66" fmla="*/ 453 w 680"/>
                  <a:gd name="T67" fmla="*/ 680 h 1077"/>
                  <a:gd name="T68" fmla="*/ 453 w 680"/>
                  <a:gd name="T69" fmla="*/ 794 h 1077"/>
                  <a:gd name="T70" fmla="*/ 397 w 680"/>
                  <a:gd name="T71" fmla="*/ 794 h 1077"/>
                  <a:gd name="T72" fmla="*/ 397 w 680"/>
                  <a:gd name="T73" fmla="*/ 850 h 1077"/>
                  <a:gd name="T74" fmla="*/ 397 w 680"/>
                  <a:gd name="T75" fmla="*/ 907 h 1077"/>
                  <a:gd name="T76" fmla="*/ 340 w 680"/>
                  <a:gd name="T77" fmla="*/ 907 h 1077"/>
                  <a:gd name="T78" fmla="*/ 340 w 680"/>
                  <a:gd name="T79" fmla="*/ 964 h 1077"/>
                  <a:gd name="T80" fmla="*/ 397 w 680"/>
                  <a:gd name="T81" fmla="*/ 964 h 1077"/>
                  <a:gd name="T82" fmla="*/ 397 w 680"/>
                  <a:gd name="T83" fmla="*/ 1021 h 1077"/>
                  <a:gd name="T84" fmla="*/ 340 w 680"/>
                  <a:gd name="T85" fmla="*/ 1021 h 1077"/>
                  <a:gd name="T86" fmla="*/ 340 w 680"/>
                  <a:gd name="T87" fmla="*/ 1077 h 1077"/>
                  <a:gd name="T88" fmla="*/ 283 w 680"/>
                  <a:gd name="T89" fmla="*/ 1077 h 1077"/>
                  <a:gd name="T90" fmla="*/ 283 w 680"/>
                  <a:gd name="T91" fmla="*/ 1021 h 1077"/>
                  <a:gd name="T92" fmla="*/ 227 w 680"/>
                  <a:gd name="T93" fmla="*/ 1021 h 1077"/>
                  <a:gd name="T94" fmla="*/ 227 w 680"/>
                  <a:gd name="T95" fmla="*/ 964 h 1077"/>
                  <a:gd name="T96" fmla="*/ 170 w 680"/>
                  <a:gd name="T97" fmla="*/ 964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80" h="1077">
                    <a:moveTo>
                      <a:pt x="170" y="964"/>
                    </a:moveTo>
                    <a:lnTo>
                      <a:pt x="170" y="850"/>
                    </a:lnTo>
                    <a:lnTo>
                      <a:pt x="113" y="850"/>
                    </a:lnTo>
                    <a:lnTo>
                      <a:pt x="113" y="794"/>
                    </a:lnTo>
                    <a:lnTo>
                      <a:pt x="0" y="794"/>
                    </a:lnTo>
                    <a:lnTo>
                      <a:pt x="0" y="737"/>
                    </a:lnTo>
                    <a:lnTo>
                      <a:pt x="57" y="737"/>
                    </a:lnTo>
                    <a:lnTo>
                      <a:pt x="57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453" y="227"/>
                    </a:lnTo>
                    <a:lnTo>
                      <a:pt x="453" y="170"/>
                    </a:lnTo>
                    <a:lnTo>
                      <a:pt x="567" y="170"/>
                    </a:lnTo>
                    <a:lnTo>
                      <a:pt x="567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680" y="0"/>
                    </a:lnTo>
                    <a:lnTo>
                      <a:pt x="680" y="227"/>
                    </a:lnTo>
                    <a:lnTo>
                      <a:pt x="624" y="227"/>
                    </a:lnTo>
                    <a:lnTo>
                      <a:pt x="624" y="397"/>
                    </a:lnTo>
                    <a:lnTo>
                      <a:pt x="680" y="397"/>
                    </a:lnTo>
                    <a:lnTo>
                      <a:pt x="680" y="510"/>
                    </a:lnTo>
                    <a:lnTo>
                      <a:pt x="567" y="510"/>
                    </a:lnTo>
                    <a:lnTo>
                      <a:pt x="567" y="624"/>
                    </a:lnTo>
                    <a:lnTo>
                      <a:pt x="510" y="624"/>
                    </a:lnTo>
                    <a:lnTo>
                      <a:pt x="510" y="680"/>
                    </a:lnTo>
                    <a:lnTo>
                      <a:pt x="453" y="680"/>
                    </a:lnTo>
                    <a:lnTo>
                      <a:pt x="453" y="794"/>
                    </a:lnTo>
                    <a:lnTo>
                      <a:pt x="397" y="794"/>
                    </a:lnTo>
                    <a:lnTo>
                      <a:pt x="397" y="850"/>
                    </a:lnTo>
                    <a:lnTo>
                      <a:pt x="397" y="907"/>
                    </a:lnTo>
                    <a:lnTo>
                      <a:pt x="340" y="907"/>
                    </a:lnTo>
                    <a:lnTo>
                      <a:pt x="340" y="964"/>
                    </a:lnTo>
                    <a:lnTo>
                      <a:pt x="397" y="964"/>
                    </a:lnTo>
                    <a:lnTo>
                      <a:pt x="397" y="1021"/>
                    </a:lnTo>
                    <a:lnTo>
                      <a:pt x="340" y="1021"/>
                    </a:lnTo>
                    <a:lnTo>
                      <a:pt x="340" y="1077"/>
                    </a:lnTo>
                    <a:lnTo>
                      <a:pt x="283" y="1077"/>
                    </a:lnTo>
                    <a:lnTo>
                      <a:pt x="283" y="1021"/>
                    </a:lnTo>
                    <a:lnTo>
                      <a:pt x="227" y="1021"/>
                    </a:lnTo>
                    <a:lnTo>
                      <a:pt x="227" y="964"/>
                    </a:lnTo>
                    <a:lnTo>
                      <a:pt x="170" y="96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24" name="Freeform 960"/>
              <p:cNvSpPr>
                <a:spLocks/>
              </p:cNvSpPr>
              <p:nvPr/>
            </p:nvSpPr>
            <p:spPr bwMode="auto">
              <a:xfrm>
                <a:off x="5223" y="2457"/>
                <a:ext cx="1020" cy="1418"/>
              </a:xfrm>
              <a:custGeom>
                <a:avLst/>
                <a:gdLst>
                  <a:gd name="T0" fmla="*/ 453 w 1020"/>
                  <a:gd name="T1" fmla="*/ 0 h 1418"/>
                  <a:gd name="T2" fmla="*/ 340 w 1020"/>
                  <a:gd name="T3" fmla="*/ 0 h 1418"/>
                  <a:gd name="T4" fmla="*/ 340 w 1020"/>
                  <a:gd name="T5" fmla="*/ 57 h 1418"/>
                  <a:gd name="T6" fmla="*/ 283 w 1020"/>
                  <a:gd name="T7" fmla="*/ 57 h 1418"/>
                  <a:gd name="T8" fmla="*/ 283 w 1020"/>
                  <a:gd name="T9" fmla="*/ 340 h 1418"/>
                  <a:gd name="T10" fmla="*/ 340 w 1020"/>
                  <a:gd name="T11" fmla="*/ 340 h 1418"/>
                  <a:gd name="T12" fmla="*/ 340 w 1020"/>
                  <a:gd name="T13" fmla="*/ 454 h 1418"/>
                  <a:gd name="T14" fmla="*/ 283 w 1020"/>
                  <a:gd name="T15" fmla="*/ 454 h 1418"/>
                  <a:gd name="T16" fmla="*/ 283 w 1020"/>
                  <a:gd name="T17" fmla="*/ 510 h 1418"/>
                  <a:gd name="T18" fmla="*/ 227 w 1020"/>
                  <a:gd name="T19" fmla="*/ 510 h 1418"/>
                  <a:gd name="T20" fmla="*/ 227 w 1020"/>
                  <a:gd name="T21" fmla="*/ 567 h 1418"/>
                  <a:gd name="T22" fmla="*/ 170 w 1020"/>
                  <a:gd name="T23" fmla="*/ 567 h 1418"/>
                  <a:gd name="T24" fmla="*/ 170 w 1020"/>
                  <a:gd name="T25" fmla="*/ 624 h 1418"/>
                  <a:gd name="T26" fmla="*/ 227 w 1020"/>
                  <a:gd name="T27" fmla="*/ 624 h 1418"/>
                  <a:gd name="T28" fmla="*/ 227 w 1020"/>
                  <a:gd name="T29" fmla="*/ 680 h 1418"/>
                  <a:gd name="T30" fmla="*/ 283 w 1020"/>
                  <a:gd name="T31" fmla="*/ 680 h 1418"/>
                  <a:gd name="T32" fmla="*/ 283 w 1020"/>
                  <a:gd name="T33" fmla="*/ 737 h 1418"/>
                  <a:gd name="T34" fmla="*/ 170 w 1020"/>
                  <a:gd name="T35" fmla="*/ 737 h 1418"/>
                  <a:gd name="T36" fmla="*/ 170 w 1020"/>
                  <a:gd name="T37" fmla="*/ 794 h 1418"/>
                  <a:gd name="T38" fmla="*/ 0 w 1020"/>
                  <a:gd name="T39" fmla="*/ 794 h 1418"/>
                  <a:gd name="T40" fmla="*/ 0 w 1020"/>
                  <a:gd name="T41" fmla="*/ 907 h 1418"/>
                  <a:gd name="T42" fmla="*/ 113 w 1020"/>
                  <a:gd name="T43" fmla="*/ 907 h 1418"/>
                  <a:gd name="T44" fmla="*/ 113 w 1020"/>
                  <a:gd name="T45" fmla="*/ 1191 h 1418"/>
                  <a:gd name="T46" fmla="*/ 56 w 1020"/>
                  <a:gd name="T47" fmla="*/ 1191 h 1418"/>
                  <a:gd name="T48" fmla="*/ 56 w 1020"/>
                  <a:gd name="T49" fmla="*/ 1247 h 1418"/>
                  <a:gd name="T50" fmla="*/ 113 w 1020"/>
                  <a:gd name="T51" fmla="*/ 1247 h 1418"/>
                  <a:gd name="T52" fmla="*/ 113 w 1020"/>
                  <a:gd name="T53" fmla="*/ 1418 h 1418"/>
                  <a:gd name="T54" fmla="*/ 170 w 1020"/>
                  <a:gd name="T55" fmla="*/ 1418 h 1418"/>
                  <a:gd name="T56" fmla="*/ 170 w 1020"/>
                  <a:gd name="T57" fmla="*/ 1361 h 1418"/>
                  <a:gd name="T58" fmla="*/ 340 w 1020"/>
                  <a:gd name="T59" fmla="*/ 1361 h 1418"/>
                  <a:gd name="T60" fmla="*/ 340 w 1020"/>
                  <a:gd name="T61" fmla="*/ 1247 h 1418"/>
                  <a:gd name="T62" fmla="*/ 283 w 1020"/>
                  <a:gd name="T63" fmla="*/ 1247 h 1418"/>
                  <a:gd name="T64" fmla="*/ 283 w 1020"/>
                  <a:gd name="T65" fmla="*/ 1191 h 1418"/>
                  <a:gd name="T66" fmla="*/ 170 w 1020"/>
                  <a:gd name="T67" fmla="*/ 1191 h 1418"/>
                  <a:gd name="T68" fmla="*/ 170 w 1020"/>
                  <a:gd name="T69" fmla="*/ 1134 h 1418"/>
                  <a:gd name="T70" fmla="*/ 227 w 1020"/>
                  <a:gd name="T71" fmla="*/ 1134 h 1418"/>
                  <a:gd name="T72" fmla="*/ 227 w 1020"/>
                  <a:gd name="T73" fmla="*/ 964 h 1418"/>
                  <a:gd name="T74" fmla="*/ 283 w 1020"/>
                  <a:gd name="T75" fmla="*/ 964 h 1418"/>
                  <a:gd name="T76" fmla="*/ 283 w 1020"/>
                  <a:gd name="T77" fmla="*/ 907 h 1418"/>
                  <a:gd name="T78" fmla="*/ 340 w 1020"/>
                  <a:gd name="T79" fmla="*/ 907 h 1418"/>
                  <a:gd name="T80" fmla="*/ 340 w 1020"/>
                  <a:gd name="T81" fmla="*/ 851 h 1418"/>
                  <a:gd name="T82" fmla="*/ 397 w 1020"/>
                  <a:gd name="T83" fmla="*/ 851 h 1418"/>
                  <a:gd name="T84" fmla="*/ 397 w 1020"/>
                  <a:gd name="T85" fmla="*/ 737 h 1418"/>
                  <a:gd name="T86" fmla="*/ 510 w 1020"/>
                  <a:gd name="T87" fmla="*/ 737 h 1418"/>
                  <a:gd name="T88" fmla="*/ 510 w 1020"/>
                  <a:gd name="T89" fmla="*/ 624 h 1418"/>
                  <a:gd name="T90" fmla="*/ 623 w 1020"/>
                  <a:gd name="T91" fmla="*/ 624 h 1418"/>
                  <a:gd name="T92" fmla="*/ 623 w 1020"/>
                  <a:gd name="T93" fmla="*/ 567 h 1418"/>
                  <a:gd name="T94" fmla="*/ 737 w 1020"/>
                  <a:gd name="T95" fmla="*/ 567 h 1418"/>
                  <a:gd name="T96" fmla="*/ 737 w 1020"/>
                  <a:gd name="T97" fmla="*/ 454 h 1418"/>
                  <a:gd name="T98" fmla="*/ 794 w 1020"/>
                  <a:gd name="T99" fmla="*/ 454 h 1418"/>
                  <a:gd name="T100" fmla="*/ 794 w 1020"/>
                  <a:gd name="T101" fmla="*/ 397 h 1418"/>
                  <a:gd name="T102" fmla="*/ 964 w 1020"/>
                  <a:gd name="T103" fmla="*/ 397 h 1418"/>
                  <a:gd name="T104" fmla="*/ 964 w 1020"/>
                  <a:gd name="T105" fmla="*/ 340 h 1418"/>
                  <a:gd name="T106" fmla="*/ 1020 w 1020"/>
                  <a:gd name="T107" fmla="*/ 340 h 1418"/>
                  <a:gd name="T108" fmla="*/ 1020 w 1020"/>
                  <a:gd name="T109" fmla="*/ 113 h 1418"/>
                  <a:gd name="T110" fmla="*/ 850 w 1020"/>
                  <a:gd name="T111" fmla="*/ 113 h 1418"/>
                  <a:gd name="T112" fmla="*/ 850 w 1020"/>
                  <a:gd name="T113" fmla="*/ 170 h 1418"/>
                  <a:gd name="T114" fmla="*/ 794 w 1020"/>
                  <a:gd name="T115" fmla="*/ 170 h 1418"/>
                  <a:gd name="T116" fmla="*/ 794 w 1020"/>
                  <a:gd name="T117" fmla="*/ 113 h 1418"/>
                  <a:gd name="T118" fmla="*/ 510 w 1020"/>
                  <a:gd name="T119" fmla="*/ 113 h 1418"/>
                  <a:gd name="T120" fmla="*/ 510 w 1020"/>
                  <a:gd name="T121" fmla="*/ 57 h 1418"/>
                  <a:gd name="T122" fmla="*/ 453 w 1020"/>
                  <a:gd name="T123" fmla="*/ 57 h 1418"/>
                  <a:gd name="T124" fmla="*/ 453 w 1020"/>
                  <a:gd name="T125" fmla="*/ 0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20" h="1418">
                    <a:moveTo>
                      <a:pt x="453" y="0"/>
                    </a:moveTo>
                    <a:lnTo>
                      <a:pt x="340" y="0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340"/>
                    </a:lnTo>
                    <a:lnTo>
                      <a:pt x="340" y="340"/>
                    </a:lnTo>
                    <a:lnTo>
                      <a:pt x="340" y="454"/>
                    </a:lnTo>
                    <a:lnTo>
                      <a:pt x="283" y="454"/>
                    </a:lnTo>
                    <a:lnTo>
                      <a:pt x="283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170" y="567"/>
                    </a:lnTo>
                    <a:lnTo>
                      <a:pt x="170" y="624"/>
                    </a:lnTo>
                    <a:lnTo>
                      <a:pt x="227" y="624"/>
                    </a:lnTo>
                    <a:lnTo>
                      <a:pt x="227" y="680"/>
                    </a:lnTo>
                    <a:lnTo>
                      <a:pt x="283" y="680"/>
                    </a:lnTo>
                    <a:lnTo>
                      <a:pt x="283" y="737"/>
                    </a:lnTo>
                    <a:lnTo>
                      <a:pt x="170" y="737"/>
                    </a:lnTo>
                    <a:lnTo>
                      <a:pt x="170" y="794"/>
                    </a:lnTo>
                    <a:lnTo>
                      <a:pt x="0" y="794"/>
                    </a:lnTo>
                    <a:lnTo>
                      <a:pt x="0" y="907"/>
                    </a:lnTo>
                    <a:lnTo>
                      <a:pt x="113" y="907"/>
                    </a:lnTo>
                    <a:lnTo>
                      <a:pt x="113" y="1191"/>
                    </a:lnTo>
                    <a:lnTo>
                      <a:pt x="56" y="1191"/>
                    </a:lnTo>
                    <a:lnTo>
                      <a:pt x="56" y="1247"/>
                    </a:lnTo>
                    <a:lnTo>
                      <a:pt x="113" y="1247"/>
                    </a:lnTo>
                    <a:lnTo>
                      <a:pt x="113" y="1418"/>
                    </a:lnTo>
                    <a:lnTo>
                      <a:pt x="170" y="1418"/>
                    </a:lnTo>
                    <a:lnTo>
                      <a:pt x="170" y="1361"/>
                    </a:lnTo>
                    <a:lnTo>
                      <a:pt x="340" y="1361"/>
                    </a:lnTo>
                    <a:lnTo>
                      <a:pt x="340" y="1247"/>
                    </a:lnTo>
                    <a:lnTo>
                      <a:pt x="283" y="1247"/>
                    </a:lnTo>
                    <a:lnTo>
                      <a:pt x="283" y="1191"/>
                    </a:lnTo>
                    <a:lnTo>
                      <a:pt x="170" y="1191"/>
                    </a:lnTo>
                    <a:lnTo>
                      <a:pt x="170" y="1134"/>
                    </a:lnTo>
                    <a:lnTo>
                      <a:pt x="227" y="1134"/>
                    </a:lnTo>
                    <a:lnTo>
                      <a:pt x="227" y="964"/>
                    </a:lnTo>
                    <a:lnTo>
                      <a:pt x="283" y="964"/>
                    </a:lnTo>
                    <a:lnTo>
                      <a:pt x="283" y="907"/>
                    </a:lnTo>
                    <a:lnTo>
                      <a:pt x="340" y="907"/>
                    </a:lnTo>
                    <a:lnTo>
                      <a:pt x="340" y="851"/>
                    </a:lnTo>
                    <a:lnTo>
                      <a:pt x="397" y="851"/>
                    </a:lnTo>
                    <a:lnTo>
                      <a:pt x="397" y="737"/>
                    </a:lnTo>
                    <a:lnTo>
                      <a:pt x="510" y="737"/>
                    </a:lnTo>
                    <a:lnTo>
                      <a:pt x="510" y="624"/>
                    </a:lnTo>
                    <a:lnTo>
                      <a:pt x="623" y="624"/>
                    </a:lnTo>
                    <a:lnTo>
                      <a:pt x="623" y="567"/>
                    </a:lnTo>
                    <a:lnTo>
                      <a:pt x="737" y="567"/>
                    </a:lnTo>
                    <a:lnTo>
                      <a:pt x="737" y="454"/>
                    </a:lnTo>
                    <a:lnTo>
                      <a:pt x="794" y="454"/>
                    </a:lnTo>
                    <a:lnTo>
                      <a:pt x="794" y="397"/>
                    </a:lnTo>
                    <a:lnTo>
                      <a:pt x="964" y="397"/>
                    </a:lnTo>
                    <a:lnTo>
                      <a:pt x="964" y="340"/>
                    </a:lnTo>
                    <a:lnTo>
                      <a:pt x="1020" y="340"/>
                    </a:lnTo>
                    <a:lnTo>
                      <a:pt x="1020" y="113"/>
                    </a:lnTo>
                    <a:lnTo>
                      <a:pt x="850" y="113"/>
                    </a:lnTo>
                    <a:lnTo>
                      <a:pt x="850" y="170"/>
                    </a:lnTo>
                    <a:lnTo>
                      <a:pt x="794" y="170"/>
                    </a:lnTo>
                    <a:lnTo>
                      <a:pt x="794" y="113"/>
                    </a:lnTo>
                    <a:lnTo>
                      <a:pt x="510" y="113"/>
                    </a:lnTo>
                    <a:lnTo>
                      <a:pt x="510" y="57"/>
                    </a:lnTo>
                    <a:lnTo>
                      <a:pt x="453" y="57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9" name="グループ化 38"/>
            <p:cNvGrpSpPr/>
            <p:nvPr/>
          </p:nvGrpSpPr>
          <p:grpSpPr>
            <a:xfrm>
              <a:off x="2750611" y="1946375"/>
              <a:ext cx="8672135" cy="6921301"/>
              <a:chOff x="2750611" y="1946375"/>
              <a:chExt cx="8672135" cy="6921301"/>
            </a:xfrm>
          </p:grpSpPr>
          <p:sp>
            <p:nvSpPr>
              <p:cNvPr id="40" name="正方形/長方形 39"/>
              <p:cNvSpPr/>
              <p:nvPr/>
            </p:nvSpPr>
            <p:spPr>
              <a:xfrm>
                <a:off x="7219376" y="55039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前橋市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5433225" y="56193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高崎市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8691899" y="52564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桐生市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7537230" y="632449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伊勢崎市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7840663" y="34767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沼田市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4088987" y="700584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下仁田町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4789602" y="463064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東吾妻町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6975476" y="38828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昭和村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6175736" y="1970461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みなかみ町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10680235" y="72121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板倉町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9385075" y="68228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邑楽町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8745359" y="70073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大泉町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8920845" y="737945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千代田町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9877769" y="75248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明和町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8213848" y="19463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片品村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3396676" y="38692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草津町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2750611" y="47972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嬬恋村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5635625" y="73659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甘楽町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4196113" y="345211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中之条町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7165975" y="66792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玉村町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7199532" y="29139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川場村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5897564" y="37910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高山村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4147241" y="77263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南牧村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3492729" y="490354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長野原町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4709694" y="62485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安中市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8665015" y="654054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太田市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6345457" y="46850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渋川市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4358701" y="85598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上野村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5399307" y="81122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神流町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6624719" y="525641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吉岡町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5768079" y="52785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榛東村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8827872" y="425946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みどり市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5308820" y="68900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富岡市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6310313" y="763372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藤岡市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10023914" y="69319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館林市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7942043" y="46451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桐生市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620963" y="300038"/>
            <a:ext cx="8801783" cy="9001125"/>
            <a:chOff x="2620963" y="300038"/>
            <a:chExt cx="8801783" cy="9001125"/>
          </a:xfrm>
        </p:grpSpPr>
        <p:grpSp>
          <p:nvGrpSpPr>
            <p:cNvPr id="13486" name="Group 174"/>
            <p:cNvGrpSpPr>
              <a:grpSpLocks/>
            </p:cNvGrpSpPr>
            <p:nvPr/>
          </p:nvGrpSpPr>
          <p:grpSpPr bwMode="auto">
            <a:xfrm>
              <a:off x="2620963" y="300038"/>
              <a:ext cx="8459787" cy="9001125"/>
              <a:chOff x="1651" y="189"/>
              <a:chExt cx="5329" cy="5670"/>
            </a:xfrm>
          </p:grpSpPr>
          <p:sp>
            <p:nvSpPr>
              <p:cNvPr id="13445" name="Freeform 133"/>
              <p:cNvSpPr>
                <a:spLocks/>
              </p:cNvSpPr>
              <p:nvPr/>
            </p:nvSpPr>
            <p:spPr bwMode="auto">
              <a:xfrm>
                <a:off x="3805" y="3364"/>
                <a:ext cx="454" cy="227"/>
              </a:xfrm>
              <a:custGeom>
                <a:avLst/>
                <a:gdLst>
                  <a:gd name="T0" fmla="*/ 0 w 454"/>
                  <a:gd name="T1" fmla="*/ 0 h 227"/>
                  <a:gd name="T2" fmla="*/ 227 w 454"/>
                  <a:gd name="T3" fmla="*/ 0 h 227"/>
                  <a:gd name="T4" fmla="*/ 227 w 454"/>
                  <a:gd name="T5" fmla="*/ 114 h 227"/>
                  <a:gd name="T6" fmla="*/ 454 w 454"/>
                  <a:gd name="T7" fmla="*/ 114 h 227"/>
                  <a:gd name="T8" fmla="*/ 454 w 454"/>
                  <a:gd name="T9" fmla="*/ 227 h 227"/>
                  <a:gd name="T10" fmla="*/ 114 w 454"/>
                  <a:gd name="T11" fmla="*/ 227 h 227"/>
                  <a:gd name="T12" fmla="*/ 114 w 454"/>
                  <a:gd name="T13" fmla="*/ 114 h 227"/>
                  <a:gd name="T14" fmla="*/ 0 w 454"/>
                  <a:gd name="T15" fmla="*/ 114 h 227"/>
                  <a:gd name="T16" fmla="*/ 0 w 454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227">
                    <a:moveTo>
                      <a:pt x="0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454" y="114"/>
                    </a:lnTo>
                    <a:lnTo>
                      <a:pt x="454" y="227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6" name="Freeform 134"/>
              <p:cNvSpPr>
                <a:spLocks/>
              </p:cNvSpPr>
              <p:nvPr/>
            </p:nvSpPr>
            <p:spPr bwMode="auto">
              <a:xfrm>
                <a:off x="3919" y="3251"/>
                <a:ext cx="453" cy="340"/>
              </a:xfrm>
              <a:custGeom>
                <a:avLst/>
                <a:gdLst>
                  <a:gd name="T0" fmla="*/ 0 w 453"/>
                  <a:gd name="T1" fmla="*/ 113 h 340"/>
                  <a:gd name="T2" fmla="*/ 0 w 453"/>
                  <a:gd name="T3" fmla="*/ 0 h 340"/>
                  <a:gd name="T4" fmla="*/ 226 w 453"/>
                  <a:gd name="T5" fmla="*/ 0 h 340"/>
                  <a:gd name="T6" fmla="*/ 226 w 453"/>
                  <a:gd name="T7" fmla="*/ 113 h 340"/>
                  <a:gd name="T8" fmla="*/ 453 w 453"/>
                  <a:gd name="T9" fmla="*/ 113 h 340"/>
                  <a:gd name="T10" fmla="*/ 453 w 453"/>
                  <a:gd name="T11" fmla="*/ 340 h 340"/>
                  <a:gd name="T12" fmla="*/ 340 w 453"/>
                  <a:gd name="T13" fmla="*/ 340 h 340"/>
                  <a:gd name="T14" fmla="*/ 340 w 453"/>
                  <a:gd name="T15" fmla="*/ 227 h 340"/>
                  <a:gd name="T16" fmla="*/ 113 w 453"/>
                  <a:gd name="T17" fmla="*/ 227 h 340"/>
                  <a:gd name="T18" fmla="*/ 113 w 453"/>
                  <a:gd name="T19" fmla="*/ 113 h 340"/>
                  <a:gd name="T20" fmla="*/ 0 w 453"/>
                  <a:gd name="T21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3" h="340">
                    <a:moveTo>
                      <a:pt x="0" y="113"/>
                    </a:moveTo>
                    <a:lnTo>
                      <a:pt x="0" y="0"/>
                    </a:lnTo>
                    <a:lnTo>
                      <a:pt x="226" y="0"/>
                    </a:lnTo>
                    <a:lnTo>
                      <a:pt x="226" y="113"/>
                    </a:lnTo>
                    <a:lnTo>
                      <a:pt x="453" y="113"/>
                    </a:lnTo>
                    <a:lnTo>
                      <a:pt x="453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7" name="Freeform 135"/>
              <p:cNvSpPr>
                <a:spLocks/>
              </p:cNvSpPr>
              <p:nvPr/>
            </p:nvSpPr>
            <p:spPr bwMode="auto">
              <a:xfrm>
                <a:off x="3692" y="2344"/>
                <a:ext cx="453" cy="340"/>
              </a:xfrm>
              <a:custGeom>
                <a:avLst/>
                <a:gdLst>
                  <a:gd name="T0" fmla="*/ 0 w 453"/>
                  <a:gd name="T1" fmla="*/ 0 h 340"/>
                  <a:gd name="T2" fmla="*/ 453 w 453"/>
                  <a:gd name="T3" fmla="*/ 0 h 340"/>
                  <a:gd name="T4" fmla="*/ 453 w 453"/>
                  <a:gd name="T5" fmla="*/ 340 h 340"/>
                  <a:gd name="T6" fmla="*/ 113 w 453"/>
                  <a:gd name="T7" fmla="*/ 340 h 340"/>
                  <a:gd name="T8" fmla="*/ 113 w 453"/>
                  <a:gd name="T9" fmla="*/ 226 h 340"/>
                  <a:gd name="T10" fmla="*/ 0 w 453"/>
                  <a:gd name="T11" fmla="*/ 226 h 340"/>
                  <a:gd name="T12" fmla="*/ 0 w 453"/>
                  <a:gd name="T1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3" h="340">
                    <a:moveTo>
                      <a:pt x="0" y="0"/>
                    </a:moveTo>
                    <a:lnTo>
                      <a:pt x="453" y="0"/>
                    </a:lnTo>
                    <a:lnTo>
                      <a:pt x="453" y="340"/>
                    </a:lnTo>
                    <a:lnTo>
                      <a:pt x="113" y="340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8" name="Freeform 136"/>
              <p:cNvSpPr>
                <a:spLocks/>
              </p:cNvSpPr>
              <p:nvPr/>
            </p:nvSpPr>
            <p:spPr bwMode="auto">
              <a:xfrm>
                <a:off x="2218" y="2344"/>
                <a:ext cx="340" cy="453"/>
              </a:xfrm>
              <a:custGeom>
                <a:avLst/>
                <a:gdLst>
                  <a:gd name="T0" fmla="*/ 0 w 340"/>
                  <a:gd name="T1" fmla="*/ 0 h 453"/>
                  <a:gd name="T2" fmla="*/ 0 w 340"/>
                  <a:gd name="T3" fmla="*/ 340 h 453"/>
                  <a:gd name="T4" fmla="*/ 113 w 340"/>
                  <a:gd name="T5" fmla="*/ 340 h 453"/>
                  <a:gd name="T6" fmla="*/ 113 w 340"/>
                  <a:gd name="T7" fmla="*/ 453 h 453"/>
                  <a:gd name="T8" fmla="*/ 226 w 340"/>
                  <a:gd name="T9" fmla="*/ 453 h 453"/>
                  <a:gd name="T10" fmla="*/ 226 w 340"/>
                  <a:gd name="T11" fmla="*/ 340 h 453"/>
                  <a:gd name="T12" fmla="*/ 340 w 340"/>
                  <a:gd name="T13" fmla="*/ 340 h 453"/>
                  <a:gd name="T14" fmla="*/ 340 w 340"/>
                  <a:gd name="T15" fmla="*/ 0 h 453"/>
                  <a:gd name="T16" fmla="*/ 0 w 340"/>
                  <a:gd name="T1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453">
                    <a:moveTo>
                      <a:pt x="0" y="0"/>
                    </a:move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226" y="453"/>
                    </a:lnTo>
                    <a:lnTo>
                      <a:pt x="226" y="340"/>
                    </a:lnTo>
                    <a:lnTo>
                      <a:pt x="340" y="340"/>
                    </a:lnTo>
                    <a:lnTo>
                      <a:pt x="340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9" name="Freeform 137"/>
              <p:cNvSpPr>
                <a:spLocks/>
              </p:cNvSpPr>
              <p:nvPr/>
            </p:nvSpPr>
            <p:spPr bwMode="auto">
              <a:xfrm>
                <a:off x="4372" y="2344"/>
                <a:ext cx="567" cy="453"/>
              </a:xfrm>
              <a:custGeom>
                <a:avLst/>
                <a:gdLst>
                  <a:gd name="T0" fmla="*/ 0 w 567"/>
                  <a:gd name="T1" fmla="*/ 113 h 453"/>
                  <a:gd name="T2" fmla="*/ 0 w 567"/>
                  <a:gd name="T3" fmla="*/ 340 h 453"/>
                  <a:gd name="T4" fmla="*/ 340 w 567"/>
                  <a:gd name="T5" fmla="*/ 340 h 453"/>
                  <a:gd name="T6" fmla="*/ 340 w 567"/>
                  <a:gd name="T7" fmla="*/ 453 h 453"/>
                  <a:gd name="T8" fmla="*/ 567 w 567"/>
                  <a:gd name="T9" fmla="*/ 453 h 453"/>
                  <a:gd name="T10" fmla="*/ 567 w 567"/>
                  <a:gd name="T11" fmla="*/ 340 h 453"/>
                  <a:gd name="T12" fmla="*/ 454 w 567"/>
                  <a:gd name="T13" fmla="*/ 340 h 453"/>
                  <a:gd name="T14" fmla="*/ 454 w 567"/>
                  <a:gd name="T15" fmla="*/ 113 h 453"/>
                  <a:gd name="T16" fmla="*/ 340 w 567"/>
                  <a:gd name="T17" fmla="*/ 113 h 453"/>
                  <a:gd name="T18" fmla="*/ 340 w 567"/>
                  <a:gd name="T19" fmla="*/ 0 h 453"/>
                  <a:gd name="T20" fmla="*/ 114 w 567"/>
                  <a:gd name="T21" fmla="*/ 0 h 453"/>
                  <a:gd name="T22" fmla="*/ 114 w 567"/>
                  <a:gd name="T23" fmla="*/ 113 h 453"/>
                  <a:gd name="T24" fmla="*/ 0 w 567"/>
                  <a:gd name="T25" fmla="*/ 11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453">
                    <a:moveTo>
                      <a:pt x="0" y="113"/>
                    </a:moveTo>
                    <a:lnTo>
                      <a:pt x="0" y="340"/>
                    </a:lnTo>
                    <a:lnTo>
                      <a:pt x="340" y="340"/>
                    </a:lnTo>
                    <a:lnTo>
                      <a:pt x="340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0" name="Freeform 138"/>
              <p:cNvSpPr>
                <a:spLocks/>
              </p:cNvSpPr>
              <p:nvPr/>
            </p:nvSpPr>
            <p:spPr bwMode="auto">
              <a:xfrm>
                <a:off x="4486" y="1550"/>
                <a:ext cx="567" cy="680"/>
              </a:xfrm>
              <a:custGeom>
                <a:avLst/>
                <a:gdLst>
                  <a:gd name="T0" fmla="*/ 0 w 567"/>
                  <a:gd name="T1" fmla="*/ 680 h 680"/>
                  <a:gd name="T2" fmla="*/ 0 w 567"/>
                  <a:gd name="T3" fmla="*/ 453 h 680"/>
                  <a:gd name="T4" fmla="*/ 113 w 567"/>
                  <a:gd name="T5" fmla="*/ 453 h 680"/>
                  <a:gd name="T6" fmla="*/ 113 w 567"/>
                  <a:gd name="T7" fmla="*/ 113 h 680"/>
                  <a:gd name="T8" fmla="*/ 226 w 567"/>
                  <a:gd name="T9" fmla="*/ 113 h 680"/>
                  <a:gd name="T10" fmla="*/ 226 w 567"/>
                  <a:gd name="T11" fmla="*/ 0 h 680"/>
                  <a:gd name="T12" fmla="*/ 340 w 567"/>
                  <a:gd name="T13" fmla="*/ 0 h 680"/>
                  <a:gd name="T14" fmla="*/ 340 w 567"/>
                  <a:gd name="T15" fmla="*/ 340 h 680"/>
                  <a:gd name="T16" fmla="*/ 567 w 567"/>
                  <a:gd name="T17" fmla="*/ 340 h 680"/>
                  <a:gd name="T18" fmla="*/ 567 w 567"/>
                  <a:gd name="T19" fmla="*/ 453 h 680"/>
                  <a:gd name="T20" fmla="*/ 453 w 567"/>
                  <a:gd name="T21" fmla="*/ 453 h 680"/>
                  <a:gd name="T22" fmla="*/ 453 w 567"/>
                  <a:gd name="T23" fmla="*/ 567 h 680"/>
                  <a:gd name="T24" fmla="*/ 226 w 567"/>
                  <a:gd name="T25" fmla="*/ 567 h 680"/>
                  <a:gd name="T26" fmla="*/ 226 w 567"/>
                  <a:gd name="T27" fmla="*/ 680 h 680"/>
                  <a:gd name="T28" fmla="*/ 0 w 567"/>
                  <a:gd name="T29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680">
                    <a:moveTo>
                      <a:pt x="0" y="680"/>
                    </a:move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113"/>
                    </a:lnTo>
                    <a:lnTo>
                      <a:pt x="226" y="113"/>
                    </a:lnTo>
                    <a:lnTo>
                      <a:pt x="226" y="0"/>
                    </a:lnTo>
                    <a:lnTo>
                      <a:pt x="340" y="0"/>
                    </a:lnTo>
                    <a:lnTo>
                      <a:pt x="340" y="340"/>
                    </a:lnTo>
                    <a:lnTo>
                      <a:pt x="567" y="340"/>
                    </a:lnTo>
                    <a:lnTo>
                      <a:pt x="567" y="453"/>
                    </a:lnTo>
                    <a:lnTo>
                      <a:pt x="453" y="453"/>
                    </a:lnTo>
                    <a:lnTo>
                      <a:pt x="453" y="567"/>
                    </a:lnTo>
                    <a:lnTo>
                      <a:pt x="226" y="567"/>
                    </a:lnTo>
                    <a:lnTo>
                      <a:pt x="226" y="680"/>
                    </a:lnTo>
                    <a:lnTo>
                      <a:pt x="0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1" name="Freeform 139"/>
              <p:cNvSpPr>
                <a:spLocks/>
              </p:cNvSpPr>
              <p:nvPr/>
            </p:nvSpPr>
            <p:spPr bwMode="auto">
              <a:xfrm>
                <a:off x="4599" y="4158"/>
                <a:ext cx="340" cy="227"/>
              </a:xfrm>
              <a:custGeom>
                <a:avLst/>
                <a:gdLst>
                  <a:gd name="T0" fmla="*/ 0 w 340"/>
                  <a:gd name="T1" fmla="*/ 0 h 227"/>
                  <a:gd name="T2" fmla="*/ 0 w 340"/>
                  <a:gd name="T3" fmla="*/ 113 h 227"/>
                  <a:gd name="T4" fmla="*/ 113 w 340"/>
                  <a:gd name="T5" fmla="*/ 113 h 227"/>
                  <a:gd name="T6" fmla="*/ 113 w 340"/>
                  <a:gd name="T7" fmla="*/ 227 h 227"/>
                  <a:gd name="T8" fmla="*/ 340 w 340"/>
                  <a:gd name="T9" fmla="*/ 227 h 227"/>
                  <a:gd name="T10" fmla="*/ 340 w 340"/>
                  <a:gd name="T11" fmla="*/ 113 h 227"/>
                  <a:gd name="T12" fmla="*/ 227 w 340"/>
                  <a:gd name="T13" fmla="*/ 113 h 227"/>
                  <a:gd name="T14" fmla="*/ 227 w 340"/>
                  <a:gd name="T15" fmla="*/ 0 h 227"/>
                  <a:gd name="T16" fmla="*/ 0 w 340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227">
                    <a:moveTo>
                      <a:pt x="0" y="0"/>
                    </a:move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340" y="227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2" name="Freeform 140"/>
              <p:cNvSpPr>
                <a:spLocks/>
              </p:cNvSpPr>
              <p:nvPr/>
            </p:nvSpPr>
            <p:spPr bwMode="auto">
              <a:xfrm>
                <a:off x="3352" y="4271"/>
                <a:ext cx="1360" cy="908"/>
              </a:xfrm>
              <a:custGeom>
                <a:avLst/>
                <a:gdLst>
                  <a:gd name="T0" fmla="*/ 1360 w 1360"/>
                  <a:gd name="T1" fmla="*/ 0 h 908"/>
                  <a:gd name="T2" fmla="*/ 1134 w 1360"/>
                  <a:gd name="T3" fmla="*/ 0 h 908"/>
                  <a:gd name="T4" fmla="*/ 1134 w 1360"/>
                  <a:gd name="T5" fmla="*/ 114 h 908"/>
                  <a:gd name="T6" fmla="*/ 907 w 1360"/>
                  <a:gd name="T7" fmla="*/ 114 h 908"/>
                  <a:gd name="T8" fmla="*/ 907 w 1360"/>
                  <a:gd name="T9" fmla="*/ 341 h 908"/>
                  <a:gd name="T10" fmla="*/ 793 w 1360"/>
                  <a:gd name="T11" fmla="*/ 341 h 908"/>
                  <a:gd name="T12" fmla="*/ 793 w 1360"/>
                  <a:gd name="T13" fmla="*/ 454 h 908"/>
                  <a:gd name="T14" fmla="*/ 567 w 1360"/>
                  <a:gd name="T15" fmla="*/ 454 h 908"/>
                  <a:gd name="T16" fmla="*/ 567 w 1360"/>
                  <a:gd name="T17" fmla="*/ 567 h 908"/>
                  <a:gd name="T18" fmla="*/ 453 w 1360"/>
                  <a:gd name="T19" fmla="*/ 567 h 908"/>
                  <a:gd name="T20" fmla="*/ 453 w 1360"/>
                  <a:gd name="T21" fmla="*/ 681 h 908"/>
                  <a:gd name="T22" fmla="*/ 0 w 1360"/>
                  <a:gd name="T23" fmla="*/ 681 h 908"/>
                  <a:gd name="T24" fmla="*/ 0 w 1360"/>
                  <a:gd name="T25" fmla="*/ 794 h 908"/>
                  <a:gd name="T26" fmla="*/ 680 w 1360"/>
                  <a:gd name="T27" fmla="*/ 794 h 908"/>
                  <a:gd name="T28" fmla="*/ 680 w 1360"/>
                  <a:gd name="T29" fmla="*/ 908 h 908"/>
                  <a:gd name="T30" fmla="*/ 1020 w 1360"/>
                  <a:gd name="T31" fmla="*/ 908 h 908"/>
                  <a:gd name="T32" fmla="*/ 1020 w 1360"/>
                  <a:gd name="T33" fmla="*/ 794 h 908"/>
                  <a:gd name="T34" fmla="*/ 1134 w 1360"/>
                  <a:gd name="T35" fmla="*/ 794 h 908"/>
                  <a:gd name="T36" fmla="*/ 1134 w 1360"/>
                  <a:gd name="T37" fmla="*/ 454 h 908"/>
                  <a:gd name="T38" fmla="*/ 1247 w 1360"/>
                  <a:gd name="T39" fmla="*/ 454 h 908"/>
                  <a:gd name="T40" fmla="*/ 1247 w 1360"/>
                  <a:gd name="T41" fmla="*/ 227 h 908"/>
                  <a:gd name="T42" fmla="*/ 1360 w 1360"/>
                  <a:gd name="T43" fmla="*/ 227 h 908"/>
                  <a:gd name="T44" fmla="*/ 1360 w 1360"/>
                  <a:gd name="T45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60" h="908">
                    <a:moveTo>
                      <a:pt x="1360" y="0"/>
                    </a:moveTo>
                    <a:lnTo>
                      <a:pt x="1134" y="0"/>
                    </a:lnTo>
                    <a:lnTo>
                      <a:pt x="1134" y="114"/>
                    </a:lnTo>
                    <a:lnTo>
                      <a:pt x="907" y="114"/>
                    </a:lnTo>
                    <a:lnTo>
                      <a:pt x="907" y="341"/>
                    </a:lnTo>
                    <a:lnTo>
                      <a:pt x="793" y="341"/>
                    </a:lnTo>
                    <a:lnTo>
                      <a:pt x="793" y="454"/>
                    </a:lnTo>
                    <a:lnTo>
                      <a:pt x="567" y="454"/>
                    </a:lnTo>
                    <a:lnTo>
                      <a:pt x="567" y="567"/>
                    </a:lnTo>
                    <a:lnTo>
                      <a:pt x="453" y="567"/>
                    </a:lnTo>
                    <a:lnTo>
                      <a:pt x="453" y="681"/>
                    </a:lnTo>
                    <a:lnTo>
                      <a:pt x="0" y="681"/>
                    </a:lnTo>
                    <a:lnTo>
                      <a:pt x="0" y="794"/>
                    </a:lnTo>
                    <a:lnTo>
                      <a:pt x="680" y="794"/>
                    </a:lnTo>
                    <a:lnTo>
                      <a:pt x="680" y="908"/>
                    </a:lnTo>
                    <a:lnTo>
                      <a:pt x="1020" y="908"/>
                    </a:lnTo>
                    <a:lnTo>
                      <a:pt x="1020" y="794"/>
                    </a:lnTo>
                    <a:lnTo>
                      <a:pt x="1134" y="794"/>
                    </a:lnTo>
                    <a:lnTo>
                      <a:pt x="1134" y="454"/>
                    </a:lnTo>
                    <a:lnTo>
                      <a:pt x="1247" y="454"/>
                    </a:lnTo>
                    <a:lnTo>
                      <a:pt x="1247" y="227"/>
                    </a:lnTo>
                    <a:lnTo>
                      <a:pt x="1360" y="227"/>
                    </a:lnTo>
                    <a:lnTo>
                      <a:pt x="136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3" name="Freeform 141"/>
              <p:cNvSpPr>
                <a:spLocks/>
              </p:cNvSpPr>
              <p:nvPr/>
            </p:nvSpPr>
            <p:spPr bwMode="auto">
              <a:xfrm>
                <a:off x="4712" y="3704"/>
                <a:ext cx="681" cy="794"/>
              </a:xfrm>
              <a:custGeom>
                <a:avLst/>
                <a:gdLst>
                  <a:gd name="T0" fmla="*/ 681 w 681"/>
                  <a:gd name="T1" fmla="*/ 794 h 794"/>
                  <a:gd name="T2" fmla="*/ 341 w 681"/>
                  <a:gd name="T3" fmla="*/ 794 h 794"/>
                  <a:gd name="T4" fmla="*/ 341 w 681"/>
                  <a:gd name="T5" fmla="*/ 681 h 794"/>
                  <a:gd name="T6" fmla="*/ 227 w 681"/>
                  <a:gd name="T7" fmla="*/ 681 h 794"/>
                  <a:gd name="T8" fmla="*/ 227 w 681"/>
                  <a:gd name="T9" fmla="*/ 567 h 794"/>
                  <a:gd name="T10" fmla="*/ 114 w 681"/>
                  <a:gd name="T11" fmla="*/ 567 h 794"/>
                  <a:gd name="T12" fmla="*/ 114 w 681"/>
                  <a:gd name="T13" fmla="*/ 454 h 794"/>
                  <a:gd name="T14" fmla="*/ 0 w 681"/>
                  <a:gd name="T15" fmla="*/ 454 h 794"/>
                  <a:gd name="T16" fmla="*/ 0 w 681"/>
                  <a:gd name="T17" fmla="*/ 341 h 794"/>
                  <a:gd name="T18" fmla="*/ 227 w 681"/>
                  <a:gd name="T19" fmla="*/ 341 h 794"/>
                  <a:gd name="T20" fmla="*/ 227 w 681"/>
                  <a:gd name="T21" fmla="*/ 227 h 794"/>
                  <a:gd name="T22" fmla="*/ 341 w 681"/>
                  <a:gd name="T23" fmla="*/ 227 h 794"/>
                  <a:gd name="T24" fmla="*/ 341 w 681"/>
                  <a:gd name="T25" fmla="*/ 0 h 794"/>
                  <a:gd name="T26" fmla="*/ 567 w 681"/>
                  <a:gd name="T27" fmla="*/ 0 h 794"/>
                  <a:gd name="T28" fmla="*/ 567 w 681"/>
                  <a:gd name="T29" fmla="*/ 114 h 794"/>
                  <a:gd name="T30" fmla="*/ 681 w 681"/>
                  <a:gd name="T31" fmla="*/ 114 h 794"/>
                  <a:gd name="T32" fmla="*/ 681 w 681"/>
                  <a:gd name="T33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1" h="794">
                    <a:moveTo>
                      <a:pt x="681" y="794"/>
                    </a:moveTo>
                    <a:lnTo>
                      <a:pt x="341" y="794"/>
                    </a:lnTo>
                    <a:lnTo>
                      <a:pt x="341" y="681"/>
                    </a:lnTo>
                    <a:lnTo>
                      <a:pt x="227" y="681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681" y="114"/>
                    </a:lnTo>
                    <a:lnTo>
                      <a:pt x="681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4" name="Freeform 142"/>
              <p:cNvSpPr>
                <a:spLocks/>
              </p:cNvSpPr>
              <p:nvPr/>
            </p:nvSpPr>
            <p:spPr bwMode="auto">
              <a:xfrm>
                <a:off x="5393" y="3818"/>
                <a:ext cx="680" cy="680"/>
              </a:xfrm>
              <a:custGeom>
                <a:avLst/>
                <a:gdLst>
                  <a:gd name="T0" fmla="*/ 0 w 680"/>
                  <a:gd name="T1" fmla="*/ 0 h 680"/>
                  <a:gd name="T2" fmla="*/ 227 w 680"/>
                  <a:gd name="T3" fmla="*/ 0 h 680"/>
                  <a:gd name="T4" fmla="*/ 227 w 680"/>
                  <a:gd name="T5" fmla="*/ 113 h 680"/>
                  <a:gd name="T6" fmla="*/ 567 w 680"/>
                  <a:gd name="T7" fmla="*/ 113 h 680"/>
                  <a:gd name="T8" fmla="*/ 567 w 680"/>
                  <a:gd name="T9" fmla="*/ 340 h 680"/>
                  <a:gd name="T10" fmla="*/ 680 w 680"/>
                  <a:gd name="T11" fmla="*/ 340 h 680"/>
                  <a:gd name="T12" fmla="*/ 680 w 680"/>
                  <a:gd name="T13" fmla="*/ 567 h 680"/>
                  <a:gd name="T14" fmla="*/ 453 w 680"/>
                  <a:gd name="T15" fmla="*/ 567 h 680"/>
                  <a:gd name="T16" fmla="*/ 453 w 680"/>
                  <a:gd name="T17" fmla="*/ 680 h 680"/>
                  <a:gd name="T18" fmla="*/ 0 w 680"/>
                  <a:gd name="T19" fmla="*/ 680 h 680"/>
                  <a:gd name="T20" fmla="*/ 0 w 680"/>
                  <a:gd name="T21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0" h="680">
                    <a:moveTo>
                      <a:pt x="0" y="0"/>
                    </a:moveTo>
                    <a:lnTo>
                      <a:pt x="227" y="0"/>
                    </a:lnTo>
                    <a:lnTo>
                      <a:pt x="227" y="113"/>
                    </a:lnTo>
                    <a:lnTo>
                      <a:pt x="567" y="113"/>
                    </a:lnTo>
                    <a:lnTo>
                      <a:pt x="567" y="340"/>
                    </a:lnTo>
                    <a:lnTo>
                      <a:pt x="680" y="340"/>
                    </a:lnTo>
                    <a:lnTo>
                      <a:pt x="680" y="567"/>
                    </a:lnTo>
                    <a:lnTo>
                      <a:pt x="453" y="567"/>
                    </a:lnTo>
                    <a:lnTo>
                      <a:pt x="453" y="680"/>
                    </a:lnTo>
                    <a:lnTo>
                      <a:pt x="0" y="68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5" name="Freeform 143"/>
              <p:cNvSpPr>
                <a:spLocks/>
              </p:cNvSpPr>
              <p:nvPr/>
            </p:nvSpPr>
            <p:spPr bwMode="auto">
              <a:xfrm>
                <a:off x="6073" y="4271"/>
                <a:ext cx="227" cy="341"/>
              </a:xfrm>
              <a:custGeom>
                <a:avLst/>
                <a:gdLst>
                  <a:gd name="T0" fmla="*/ 0 w 227"/>
                  <a:gd name="T1" fmla="*/ 0 h 341"/>
                  <a:gd name="T2" fmla="*/ 0 w 227"/>
                  <a:gd name="T3" fmla="*/ 341 h 341"/>
                  <a:gd name="T4" fmla="*/ 227 w 227"/>
                  <a:gd name="T5" fmla="*/ 341 h 341"/>
                  <a:gd name="T6" fmla="*/ 227 w 227"/>
                  <a:gd name="T7" fmla="*/ 114 h 341"/>
                  <a:gd name="T8" fmla="*/ 114 w 227"/>
                  <a:gd name="T9" fmla="*/ 114 h 341"/>
                  <a:gd name="T10" fmla="*/ 114 w 227"/>
                  <a:gd name="T11" fmla="*/ 0 h 341"/>
                  <a:gd name="T12" fmla="*/ 0 w 227"/>
                  <a:gd name="T13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341">
                    <a:moveTo>
                      <a:pt x="0" y="0"/>
                    </a:moveTo>
                    <a:lnTo>
                      <a:pt x="0" y="341"/>
                    </a:lnTo>
                    <a:lnTo>
                      <a:pt x="227" y="341"/>
                    </a:lnTo>
                    <a:lnTo>
                      <a:pt x="227" y="114"/>
                    </a:lnTo>
                    <a:lnTo>
                      <a:pt x="114" y="114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6" name="Freeform 144"/>
              <p:cNvSpPr>
                <a:spLocks/>
              </p:cNvSpPr>
              <p:nvPr/>
            </p:nvSpPr>
            <p:spPr bwMode="auto">
              <a:xfrm>
                <a:off x="5846" y="4385"/>
                <a:ext cx="227" cy="227"/>
              </a:xfrm>
              <a:custGeom>
                <a:avLst/>
                <a:gdLst>
                  <a:gd name="T0" fmla="*/ 0 w 227"/>
                  <a:gd name="T1" fmla="*/ 0 h 227"/>
                  <a:gd name="T2" fmla="*/ 0 w 227"/>
                  <a:gd name="T3" fmla="*/ 227 h 227"/>
                  <a:gd name="T4" fmla="*/ 114 w 227"/>
                  <a:gd name="T5" fmla="*/ 227 h 227"/>
                  <a:gd name="T6" fmla="*/ 114 w 227"/>
                  <a:gd name="T7" fmla="*/ 113 h 227"/>
                  <a:gd name="T8" fmla="*/ 227 w 227"/>
                  <a:gd name="T9" fmla="*/ 113 h 227"/>
                  <a:gd name="T10" fmla="*/ 227 w 227"/>
                  <a:gd name="T11" fmla="*/ 0 h 227"/>
                  <a:gd name="T12" fmla="*/ 0 w 227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0" y="0"/>
                    </a:move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7" name="Freeform 145"/>
              <p:cNvSpPr>
                <a:spLocks/>
              </p:cNvSpPr>
              <p:nvPr/>
            </p:nvSpPr>
            <p:spPr bwMode="auto">
              <a:xfrm>
                <a:off x="5960" y="4498"/>
                <a:ext cx="340" cy="340"/>
              </a:xfrm>
              <a:custGeom>
                <a:avLst/>
                <a:gdLst>
                  <a:gd name="T0" fmla="*/ 0 w 340"/>
                  <a:gd name="T1" fmla="*/ 0 h 340"/>
                  <a:gd name="T2" fmla="*/ 0 w 340"/>
                  <a:gd name="T3" fmla="*/ 227 h 340"/>
                  <a:gd name="T4" fmla="*/ 113 w 340"/>
                  <a:gd name="T5" fmla="*/ 227 h 340"/>
                  <a:gd name="T6" fmla="*/ 113 w 340"/>
                  <a:gd name="T7" fmla="*/ 340 h 340"/>
                  <a:gd name="T8" fmla="*/ 340 w 340"/>
                  <a:gd name="T9" fmla="*/ 340 h 340"/>
                  <a:gd name="T10" fmla="*/ 340 w 340"/>
                  <a:gd name="T11" fmla="*/ 227 h 340"/>
                  <a:gd name="T12" fmla="*/ 227 w 340"/>
                  <a:gd name="T13" fmla="*/ 227 h 340"/>
                  <a:gd name="T14" fmla="*/ 227 w 340"/>
                  <a:gd name="T15" fmla="*/ 114 h 340"/>
                  <a:gd name="T16" fmla="*/ 113 w 340"/>
                  <a:gd name="T17" fmla="*/ 114 h 340"/>
                  <a:gd name="T18" fmla="*/ 113 w 340"/>
                  <a:gd name="T19" fmla="*/ 0 h 340"/>
                  <a:gd name="T20" fmla="*/ 0 w 340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340">
                    <a:moveTo>
                      <a:pt x="0" y="0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8" name="Freeform 146"/>
              <p:cNvSpPr>
                <a:spLocks/>
              </p:cNvSpPr>
              <p:nvPr/>
            </p:nvSpPr>
            <p:spPr bwMode="auto">
              <a:xfrm>
                <a:off x="6187" y="4271"/>
                <a:ext cx="680" cy="454"/>
              </a:xfrm>
              <a:custGeom>
                <a:avLst/>
                <a:gdLst>
                  <a:gd name="T0" fmla="*/ 0 w 680"/>
                  <a:gd name="T1" fmla="*/ 341 h 454"/>
                  <a:gd name="T2" fmla="*/ 113 w 680"/>
                  <a:gd name="T3" fmla="*/ 341 h 454"/>
                  <a:gd name="T4" fmla="*/ 113 w 680"/>
                  <a:gd name="T5" fmla="*/ 114 h 454"/>
                  <a:gd name="T6" fmla="*/ 226 w 680"/>
                  <a:gd name="T7" fmla="*/ 114 h 454"/>
                  <a:gd name="T8" fmla="*/ 226 w 680"/>
                  <a:gd name="T9" fmla="*/ 0 h 454"/>
                  <a:gd name="T10" fmla="*/ 340 w 680"/>
                  <a:gd name="T11" fmla="*/ 0 h 454"/>
                  <a:gd name="T12" fmla="*/ 340 w 680"/>
                  <a:gd name="T13" fmla="*/ 114 h 454"/>
                  <a:gd name="T14" fmla="*/ 680 w 680"/>
                  <a:gd name="T15" fmla="*/ 114 h 454"/>
                  <a:gd name="T16" fmla="*/ 680 w 680"/>
                  <a:gd name="T17" fmla="*/ 227 h 454"/>
                  <a:gd name="T18" fmla="*/ 453 w 680"/>
                  <a:gd name="T19" fmla="*/ 227 h 454"/>
                  <a:gd name="T20" fmla="*/ 453 w 680"/>
                  <a:gd name="T21" fmla="*/ 341 h 454"/>
                  <a:gd name="T22" fmla="*/ 226 w 680"/>
                  <a:gd name="T23" fmla="*/ 341 h 454"/>
                  <a:gd name="T24" fmla="*/ 226 w 680"/>
                  <a:gd name="T25" fmla="*/ 454 h 454"/>
                  <a:gd name="T26" fmla="*/ 0 w 680"/>
                  <a:gd name="T27" fmla="*/ 454 h 454"/>
                  <a:gd name="T28" fmla="*/ 0 w 680"/>
                  <a:gd name="T29" fmla="*/ 341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0" h="454">
                    <a:moveTo>
                      <a:pt x="0" y="341"/>
                    </a:moveTo>
                    <a:lnTo>
                      <a:pt x="113" y="341"/>
                    </a:lnTo>
                    <a:lnTo>
                      <a:pt x="113" y="114"/>
                    </a:lnTo>
                    <a:lnTo>
                      <a:pt x="226" y="114"/>
                    </a:lnTo>
                    <a:lnTo>
                      <a:pt x="226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680" y="114"/>
                    </a:lnTo>
                    <a:lnTo>
                      <a:pt x="680" y="227"/>
                    </a:lnTo>
                    <a:lnTo>
                      <a:pt x="453" y="227"/>
                    </a:lnTo>
                    <a:lnTo>
                      <a:pt x="453" y="341"/>
                    </a:lnTo>
                    <a:lnTo>
                      <a:pt x="226" y="341"/>
                    </a:lnTo>
                    <a:lnTo>
                      <a:pt x="226" y="454"/>
                    </a:lnTo>
                    <a:lnTo>
                      <a:pt x="0" y="454"/>
                    </a:lnTo>
                    <a:lnTo>
                      <a:pt x="0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9" name="Freeform 147"/>
              <p:cNvSpPr>
                <a:spLocks/>
              </p:cNvSpPr>
              <p:nvPr/>
            </p:nvSpPr>
            <p:spPr bwMode="auto">
              <a:xfrm>
                <a:off x="6300" y="4612"/>
                <a:ext cx="454" cy="226"/>
              </a:xfrm>
              <a:custGeom>
                <a:avLst/>
                <a:gdLst>
                  <a:gd name="T0" fmla="*/ 0 w 454"/>
                  <a:gd name="T1" fmla="*/ 113 h 226"/>
                  <a:gd name="T2" fmla="*/ 113 w 454"/>
                  <a:gd name="T3" fmla="*/ 113 h 226"/>
                  <a:gd name="T4" fmla="*/ 113 w 454"/>
                  <a:gd name="T5" fmla="*/ 0 h 226"/>
                  <a:gd name="T6" fmla="*/ 454 w 454"/>
                  <a:gd name="T7" fmla="*/ 0 h 226"/>
                  <a:gd name="T8" fmla="*/ 454 w 454"/>
                  <a:gd name="T9" fmla="*/ 113 h 226"/>
                  <a:gd name="T10" fmla="*/ 227 w 454"/>
                  <a:gd name="T11" fmla="*/ 113 h 226"/>
                  <a:gd name="T12" fmla="*/ 227 w 454"/>
                  <a:gd name="T13" fmla="*/ 226 h 226"/>
                  <a:gd name="T14" fmla="*/ 0 w 454"/>
                  <a:gd name="T15" fmla="*/ 226 h 226"/>
                  <a:gd name="T16" fmla="*/ 0 w 454"/>
                  <a:gd name="T17" fmla="*/ 113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226">
                    <a:moveTo>
                      <a:pt x="0" y="113"/>
                    </a:moveTo>
                    <a:lnTo>
                      <a:pt x="113" y="113"/>
                    </a:lnTo>
                    <a:lnTo>
                      <a:pt x="113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227" y="113"/>
                    </a:lnTo>
                    <a:lnTo>
                      <a:pt x="227" y="226"/>
                    </a:lnTo>
                    <a:lnTo>
                      <a:pt x="0" y="226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0" name="Freeform 148"/>
              <p:cNvSpPr>
                <a:spLocks/>
              </p:cNvSpPr>
              <p:nvPr/>
            </p:nvSpPr>
            <p:spPr bwMode="auto">
              <a:xfrm>
                <a:off x="6640" y="4385"/>
                <a:ext cx="340" cy="453"/>
              </a:xfrm>
              <a:custGeom>
                <a:avLst/>
                <a:gdLst>
                  <a:gd name="T0" fmla="*/ 227 w 340"/>
                  <a:gd name="T1" fmla="*/ 0 h 453"/>
                  <a:gd name="T2" fmla="*/ 227 w 340"/>
                  <a:gd name="T3" fmla="*/ 113 h 453"/>
                  <a:gd name="T4" fmla="*/ 0 w 340"/>
                  <a:gd name="T5" fmla="*/ 113 h 453"/>
                  <a:gd name="T6" fmla="*/ 0 w 340"/>
                  <a:gd name="T7" fmla="*/ 227 h 453"/>
                  <a:gd name="T8" fmla="*/ 114 w 340"/>
                  <a:gd name="T9" fmla="*/ 227 h 453"/>
                  <a:gd name="T10" fmla="*/ 114 w 340"/>
                  <a:gd name="T11" fmla="*/ 453 h 453"/>
                  <a:gd name="T12" fmla="*/ 340 w 340"/>
                  <a:gd name="T13" fmla="*/ 453 h 453"/>
                  <a:gd name="T14" fmla="*/ 340 w 340"/>
                  <a:gd name="T15" fmla="*/ 0 h 453"/>
                  <a:gd name="T16" fmla="*/ 227 w 340"/>
                  <a:gd name="T1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453">
                    <a:moveTo>
                      <a:pt x="227" y="0"/>
                    </a:moveTo>
                    <a:lnTo>
                      <a:pt x="227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453"/>
                    </a:lnTo>
                    <a:lnTo>
                      <a:pt x="340" y="453"/>
                    </a:lnTo>
                    <a:lnTo>
                      <a:pt x="340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1" name="Freeform 149"/>
              <p:cNvSpPr>
                <a:spLocks/>
              </p:cNvSpPr>
              <p:nvPr/>
            </p:nvSpPr>
            <p:spPr bwMode="auto">
              <a:xfrm>
                <a:off x="3465" y="4385"/>
                <a:ext cx="567" cy="567"/>
              </a:xfrm>
              <a:custGeom>
                <a:avLst/>
                <a:gdLst>
                  <a:gd name="T0" fmla="*/ 567 w 567"/>
                  <a:gd name="T1" fmla="*/ 340 h 567"/>
                  <a:gd name="T2" fmla="*/ 567 w 567"/>
                  <a:gd name="T3" fmla="*/ 0 h 567"/>
                  <a:gd name="T4" fmla="*/ 340 w 567"/>
                  <a:gd name="T5" fmla="*/ 0 h 567"/>
                  <a:gd name="T6" fmla="*/ 340 w 567"/>
                  <a:gd name="T7" fmla="*/ 227 h 567"/>
                  <a:gd name="T8" fmla="*/ 227 w 567"/>
                  <a:gd name="T9" fmla="*/ 227 h 567"/>
                  <a:gd name="T10" fmla="*/ 227 w 567"/>
                  <a:gd name="T11" fmla="*/ 340 h 567"/>
                  <a:gd name="T12" fmla="*/ 113 w 567"/>
                  <a:gd name="T13" fmla="*/ 340 h 567"/>
                  <a:gd name="T14" fmla="*/ 113 w 567"/>
                  <a:gd name="T15" fmla="*/ 453 h 567"/>
                  <a:gd name="T16" fmla="*/ 0 w 567"/>
                  <a:gd name="T17" fmla="*/ 453 h 567"/>
                  <a:gd name="T18" fmla="*/ 0 w 567"/>
                  <a:gd name="T19" fmla="*/ 567 h 567"/>
                  <a:gd name="T20" fmla="*/ 340 w 567"/>
                  <a:gd name="T21" fmla="*/ 567 h 567"/>
                  <a:gd name="T22" fmla="*/ 340 w 567"/>
                  <a:gd name="T23" fmla="*/ 453 h 567"/>
                  <a:gd name="T24" fmla="*/ 454 w 567"/>
                  <a:gd name="T25" fmla="*/ 453 h 567"/>
                  <a:gd name="T26" fmla="*/ 454 w 567"/>
                  <a:gd name="T27" fmla="*/ 340 h 567"/>
                  <a:gd name="T28" fmla="*/ 567 w 567"/>
                  <a:gd name="T29" fmla="*/ 34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567">
                    <a:moveTo>
                      <a:pt x="567" y="340"/>
                    </a:moveTo>
                    <a:lnTo>
                      <a:pt x="567" y="0"/>
                    </a:lnTo>
                    <a:lnTo>
                      <a:pt x="340" y="0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567"/>
                    </a:lnTo>
                    <a:lnTo>
                      <a:pt x="340" y="567"/>
                    </a:lnTo>
                    <a:lnTo>
                      <a:pt x="340" y="453"/>
                    </a:lnTo>
                    <a:lnTo>
                      <a:pt x="454" y="453"/>
                    </a:lnTo>
                    <a:lnTo>
                      <a:pt x="454" y="340"/>
                    </a:lnTo>
                    <a:lnTo>
                      <a:pt x="567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2" name="Freeform 150"/>
              <p:cNvSpPr>
                <a:spLocks/>
              </p:cNvSpPr>
              <p:nvPr/>
            </p:nvSpPr>
            <p:spPr bwMode="auto">
              <a:xfrm>
                <a:off x="3125" y="5065"/>
                <a:ext cx="907" cy="454"/>
              </a:xfrm>
              <a:custGeom>
                <a:avLst/>
                <a:gdLst>
                  <a:gd name="T0" fmla="*/ 907 w 907"/>
                  <a:gd name="T1" fmla="*/ 0 h 454"/>
                  <a:gd name="T2" fmla="*/ 0 w 907"/>
                  <a:gd name="T3" fmla="*/ 0 h 454"/>
                  <a:gd name="T4" fmla="*/ 0 w 907"/>
                  <a:gd name="T5" fmla="*/ 114 h 454"/>
                  <a:gd name="T6" fmla="*/ 113 w 907"/>
                  <a:gd name="T7" fmla="*/ 114 h 454"/>
                  <a:gd name="T8" fmla="*/ 113 w 907"/>
                  <a:gd name="T9" fmla="*/ 227 h 454"/>
                  <a:gd name="T10" fmla="*/ 227 w 907"/>
                  <a:gd name="T11" fmla="*/ 227 h 454"/>
                  <a:gd name="T12" fmla="*/ 227 w 907"/>
                  <a:gd name="T13" fmla="*/ 340 h 454"/>
                  <a:gd name="T14" fmla="*/ 227 w 907"/>
                  <a:gd name="T15" fmla="*/ 454 h 454"/>
                  <a:gd name="T16" fmla="*/ 340 w 907"/>
                  <a:gd name="T17" fmla="*/ 454 h 454"/>
                  <a:gd name="T18" fmla="*/ 453 w 907"/>
                  <a:gd name="T19" fmla="*/ 454 h 454"/>
                  <a:gd name="T20" fmla="*/ 453 w 907"/>
                  <a:gd name="T21" fmla="*/ 340 h 454"/>
                  <a:gd name="T22" fmla="*/ 794 w 907"/>
                  <a:gd name="T23" fmla="*/ 340 h 454"/>
                  <a:gd name="T24" fmla="*/ 794 w 907"/>
                  <a:gd name="T25" fmla="*/ 227 h 454"/>
                  <a:gd name="T26" fmla="*/ 907 w 907"/>
                  <a:gd name="T27" fmla="*/ 227 h 454"/>
                  <a:gd name="T28" fmla="*/ 907 w 907"/>
                  <a:gd name="T29" fmla="*/ 114 h 454"/>
                  <a:gd name="T30" fmla="*/ 907 w 907"/>
                  <a:gd name="T31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07" h="454">
                    <a:moveTo>
                      <a:pt x="907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453" y="454"/>
                    </a:lnTo>
                    <a:lnTo>
                      <a:pt x="453" y="340"/>
                    </a:lnTo>
                    <a:lnTo>
                      <a:pt x="794" y="340"/>
                    </a:lnTo>
                    <a:lnTo>
                      <a:pt x="794" y="227"/>
                    </a:lnTo>
                    <a:lnTo>
                      <a:pt x="907" y="227"/>
                    </a:lnTo>
                    <a:lnTo>
                      <a:pt x="907" y="114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3" name="Freeform 151"/>
              <p:cNvSpPr>
                <a:spLocks/>
              </p:cNvSpPr>
              <p:nvPr/>
            </p:nvSpPr>
            <p:spPr bwMode="auto">
              <a:xfrm>
                <a:off x="2558" y="5179"/>
                <a:ext cx="907" cy="680"/>
              </a:xfrm>
              <a:custGeom>
                <a:avLst/>
                <a:gdLst>
                  <a:gd name="T0" fmla="*/ 680 w 907"/>
                  <a:gd name="T1" fmla="*/ 0 h 680"/>
                  <a:gd name="T2" fmla="*/ 113 w 907"/>
                  <a:gd name="T3" fmla="*/ 0 h 680"/>
                  <a:gd name="T4" fmla="*/ 113 w 907"/>
                  <a:gd name="T5" fmla="*/ 113 h 680"/>
                  <a:gd name="T6" fmla="*/ 0 w 907"/>
                  <a:gd name="T7" fmla="*/ 113 h 680"/>
                  <a:gd name="T8" fmla="*/ 0 w 907"/>
                  <a:gd name="T9" fmla="*/ 226 h 680"/>
                  <a:gd name="T10" fmla="*/ 113 w 907"/>
                  <a:gd name="T11" fmla="*/ 226 h 680"/>
                  <a:gd name="T12" fmla="*/ 113 w 907"/>
                  <a:gd name="T13" fmla="*/ 567 h 680"/>
                  <a:gd name="T14" fmla="*/ 227 w 907"/>
                  <a:gd name="T15" fmla="*/ 567 h 680"/>
                  <a:gd name="T16" fmla="*/ 227 w 907"/>
                  <a:gd name="T17" fmla="*/ 680 h 680"/>
                  <a:gd name="T18" fmla="*/ 453 w 907"/>
                  <a:gd name="T19" fmla="*/ 680 h 680"/>
                  <a:gd name="T20" fmla="*/ 453 w 907"/>
                  <a:gd name="T21" fmla="*/ 567 h 680"/>
                  <a:gd name="T22" fmla="*/ 567 w 907"/>
                  <a:gd name="T23" fmla="*/ 567 h 680"/>
                  <a:gd name="T24" fmla="*/ 567 w 907"/>
                  <a:gd name="T25" fmla="*/ 453 h 680"/>
                  <a:gd name="T26" fmla="*/ 907 w 907"/>
                  <a:gd name="T27" fmla="*/ 453 h 680"/>
                  <a:gd name="T28" fmla="*/ 907 w 907"/>
                  <a:gd name="T29" fmla="*/ 340 h 680"/>
                  <a:gd name="T30" fmla="*/ 794 w 907"/>
                  <a:gd name="T31" fmla="*/ 340 h 680"/>
                  <a:gd name="T32" fmla="*/ 794 w 907"/>
                  <a:gd name="T33" fmla="*/ 113 h 680"/>
                  <a:gd name="T34" fmla="*/ 680 w 907"/>
                  <a:gd name="T35" fmla="*/ 113 h 680"/>
                  <a:gd name="T36" fmla="*/ 680 w 907"/>
                  <a:gd name="T37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07" h="680">
                    <a:moveTo>
                      <a:pt x="680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680"/>
                    </a:lnTo>
                    <a:lnTo>
                      <a:pt x="453" y="680"/>
                    </a:lnTo>
                    <a:lnTo>
                      <a:pt x="453" y="567"/>
                    </a:lnTo>
                    <a:lnTo>
                      <a:pt x="567" y="567"/>
                    </a:lnTo>
                    <a:lnTo>
                      <a:pt x="567" y="453"/>
                    </a:lnTo>
                    <a:lnTo>
                      <a:pt x="907" y="453"/>
                    </a:lnTo>
                    <a:lnTo>
                      <a:pt x="907" y="340"/>
                    </a:lnTo>
                    <a:lnTo>
                      <a:pt x="794" y="340"/>
                    </a:lnTo>
                    <a:lnTo>
                      <a:pt x="794" y="113"/>
                    </a:lnTo>
                    <a:lnTo>
                      <a:pt x="680" y="113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4" name="Freeform 152"/>
              <p:cNvSpPr>
                <a:spLocks/>
              </p:cNvSpPr>
              <p:nvPr/>
            </p:nvSpPr>
            <p:spPr bwMode="auto">
              <a:xfrm>
                <a:off x="2331" y="4725"/>
                <a:ext cx="907" cy="454"/>
              </a:xfrm>
              <a:custGeom>
                <a:avLst/>
                <a:gdLst>
                  <a:gd name="T0" fmla="*/ 907 w 907"/>
                  <a:gd name="T1" fmla="*/ 340 h 454"/>
                  <a:gd name="T2" fmla="*/ 907 w 907"/>
                  <a:gd name="T3" fmla="*/ 113 h 454"/>
                  <a:gd name="T4" fmla="*/ 794 w 907"/>
                  <a:gd name="T5" fmla="*/ 113 h 454"/>
                  <a:gd name="T6" fmla="*/ 794 w 907"/>
                  <a:gd name="T7" fmla="*/ 0 h 454"/>
                  <a:gd name="T8" fmla="*/ 227 w 907"/>
                  <a:gd name="T9" fmla="*/ 0 h 454"/>
                  <a:gd name="T10" fmla="*/ 227 w 907"/>
                  <a:gd name="T11" fmla="*/ 227 h 454"/>
                  <a:gd name="T12" fmla="*/ 113 w 907"/>
                  <a:gd name="T13" fmla="*/ 227 h 454"/>
                  <a:gd name="T14" fmla="*/ 113 w 907"/>
                  <a:gd name="T15" fmla="*/ 113 h 454"/>
                  <a:gd name="T16" fmla="*/ 0 w 907"/>
                  <a:gd name="T17" fmla="*/ 113 h 454"/>
                  <a:gd name="T18" fmla="*/ 0 w 907"/>
                  <a:gd name="T19" fmla="*/ 340 h 454"/>
                  <a:gd name="T20" fmla="*/ 227 w 907"/>
                  <a:gd name="T21" fmla="*/ 340 h 454"/>
                  <a:gd name="T22" fmla="*/ 227 w 907"/>
                  <a:gd name="T23" fmla="*/ 454 h 454"/>
                  <a:gd name="T24" fmla="*/ 794 w 907"/>
                  <a:gd name="T25" fmla="*/ 454 h 454"/>
                  <a:gd name="T26" fmla="*/ 794 w 907"/>
                  <a:gd name="T27" fmla="*/ 340 h 454"/>
                  <a:gd name="T28" fmla="*/ 907 w 907"/>
                  <a:gd name="T29" fmla="*/ 34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07" h="454">
                    <a:moveTo>
                      <a:pt x="907" y="340"/>
                    </a:moveTo>
                    <a:lnTo>
                      <a:pt x="907" y="113"/>
                    </a:lnTo>
                    <a:lnTo>
                      <a:pt x="794" y="113"/>
                    </a:lnTo>
                    <a:lnTo>
                      <a:pt x="794" y="0"/>
                    </a:lnTo>
                    <a:lnTo>
                      <a:pt x="227" y="0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454"/>
                    </a:lnTo>
                    <a:lnTo>
                      <a:pt x="794" y="454"/>
                    </a:lnTo>
                    <a:lnTo>
                      <a:pt x="794" y="340"/>
                    </a:lnTo>
                    <a:lnTo>
                      <a:pt x="907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5" name="Freeform 153"/>
              <p:cNvSpPr>
                <a:spLocks/>
              </p:cNvSpPr>
              <p:nvPr/>
            </p:nvSpPr>
            <p:spPr bwMode="auto">
              <a:xfrm>
                <a:off x="2444" y="4271"/>
                <a:ext cx="1134" cy="794"/>
              </a:xfrm>
              <a:custGeom>
                <a:avLst/>
                <a:gdLst>
                  <a:gd name="T0" fmla="*/ 0 w 1134"/>
                  <a:gd name="T1" fmla="*/ 0 h 794"/>
                  <a:gd name="T2" fmla="*/ 0 w 1134"/>
                  <a:gd name="T3" fmla="*/ 341 h 794"/>
                  <a:gd name="T4" fmla="*/ 114 w 1134"/>
                  <a:gd name="T5" fmla="*/ 341 h 794"/>
                  <a:gd name="T6" fmla="*/ 114 w 1134"/>
                  <a:gd name="T7" fmla="*/ 454 h 794"/>
                  <a:gd name="T8" fmla="*/ 681 w 1134"/>
                  <a:gd name="T9" fmla="*/ 454 h 794"/>
                  <a:gd name="T10" fmla="*/ 681 w 1134"/>
                  <a:gd name="T11" fmla="*/ 567 h 794"/>
                  <a:gd name="T12" fmla="*/ 794 w 1134"/>
                  <a:gd name="T13" fmla="*/ 567 h 794"/>
                  <a:gd name="T14" fmla="*/ 794 w 1134"/>
                  <a:gd name="T15" fmla="*/ 794 h 794"/>
                  <a:gd name="T16" fmla="*/ 908 w 1134"/>
                  <a:gd name="T17" fmla="*/ 794 h 794"/>
                  <a:gd name="T18" fmla="*/ 908 w 1134"/>
                  <a:gd name="T19" fmla="*/ 681 h 794"/>
                  <a:gd name="T20" fmla="*/ 1021 w 1134"/>
                  <a:gd name="T21" fmla="*/ 681 h 794"/>
                  <a:gd name="T22" fmla="*/ 1021 w 1134"/>
                  <a:gd name="T23" fmla="*/ 341 h 794"/>
                  <a:gd name="T24" fmla="*/ 1134 w 1134"/>
                  <a:gd name="T25" fmla="*/ 341 h 794"/>
                  <a:gd name="T26" fmla="*/ 1134 w 1134"/>
                  <a:gd name="T27" fmla="*/ 227 h 794"/>
                  <a:gd name="T28" fmla="*/ 908 w 1134"/>
                  <a:gd name="T29" fmla="*/ 227 h 794"/>
                  <a:gd name="T30" fmla="*/ 908 w 1134"/>
                  <a:gd name="T31" fmla="*/ 341 h 794"/>
                  <a:gd name="T32" fmla="*/ 794 w 1134"/>
                  <a:gd name="T33" fmla="*/ 341 h 794"/>
                  <a:gd name="T34" fmla="*/ 794 w 1134"/>
                  <a:gd name="T35" fmla="*/ 227 h 794"/>
                  <a:gd name="T36" fmla="*/ 681 w 1134"/>
                  <a:gd name="T37" fmla="*/ 227 h 794"/>
                  <a:gd name="T38" fmla="*/ 681 w 1134"/>
                  <a:gd name="T39" fmla="*/ 0 h 794"/>
                  <a:gd name="T40" fmla="*/ 0 w 1134"/>
                  <a:gd name="T41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34" h="794">
                    <a:moveTo>
                      <a:pt x="0" y="0"/>
                    </a:moveTo>
                    <a:lnTo>
                      <a:pt x="0" y="341"/>
                    </a:lnTo>
                    <a:lnTo>
                      <a:pt x="114" y="341"/>
                    </a:lnTo>
                    <a:lnTo>
                      <a:pt x="114" y="454"/>
                    </a:lnTo>
                    <a:lnTo>
                      <a:pt x="681" y="454"/>
                    </a:lnTo>
                    <a:lnTo>
                      <a:pt x="681" y="567"/>
                    </a:lnTo>
                    <a:lnTo>
                      <a:pt x="794" y="567"/>
                    </a:lnTo>
                    <a:lnTo>
                      <a:pt x="794" y="794"/>
                    </a:lnTo>
                    <a:lnTo>
                      <a:pt x="908" y="794"/>
                    </a:lnTo>
                    <a:lnTo>
                      <a:pt x="908" y="681"/>
                    </a:lnTo>
                    <a:lnTo>
                      <a:pt x="1021" y="681"/>
                    </a:lnTo>
                    <a:lnTo>
                      <a:pt x="1021" y="341"/>
                    </a:lnTo>
                    <a:lnTo>
                      <a:pt x="1134" y="341"/>
                    </a:lnTo>
                    <a:lnTo>
                      <a:pt x="1134" y="227"/>
                    </a:lnTo>
                    <a:lnTo>
                      <a:pt x="908" y="227"/>
                    </a:lnTo>
                    <a:lnTo>
                      <a:pt x="908" y="341"/>
                    </a:lnTo>
                    <a:lnTo>
                      <a:pt x="794" y="341"/>
                    </a:lnTo>
                    <a:lnTo>
                      <a:pt x="794" y="227"/>
                    </a:lnTo>
                    <a:lnTo>
                      <a:pt x="681" y="227"/>
                    </a:lnTo>
                    <a:lnTo>
                      <a:pt x="681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6" name="Freeform 154"/>
              <p:cNvSpPr>
                <a:spLocks/>
              </p:cNvSpPr>
              <p:nvPr/>
            </p:nvSpPr>
            <p:spPr bwMode="auto">
              <a:xfrm>
                <a:off x="3125" y="4158"/>
                <a:ext cx="907" cy="680"/>
              </a:xfrm>
              <a:custGeom>
                <a:avLst/>
                <a:gdLst>
                  <a:gd name="T0" fmla="*/ 907 w 907"/>
                  <a:gd name="T1" fmla="*/ 0 h 680"/>
                  <a:gd name="T2" fmla="*/ 680 w 907"/>
                  <a:gd name="T3" fmla="*/ 0 h 680"/>
                  <a:gd name="T4" fmla="*/ 680 w 907"/>
                  <a:gd name="T5" fmla="*/ 113 h 680"/>
                  <a:gd name="T6" fmla="*/ 453 w 907"/>
                  <a:gd name="T7" fmla="*/ 113 h 680"/>
                  <a:gd name="T8" fmla="*/ 453 w 907"/>
                  <a:gd name="T9" fmla="*/ 227 h 680"/>
                  <a:gd name="T10" fmla="*/ 340 w 907"/>
                  <a:gd name="T11" fmla="*/ 227 h 680"/>
                  <a:gd name="T12" fmla="*/ 340 w 907"/>
                  <a:gd name="T13" fmla="*/ 113 h 680"/>
                  <a:gd name="T14" fmla="*/ 0 w 907"/>
                  <a:gd name="T15" fmla="*/ 113 h 680"/>
                  <a:gd name="T16" fmla="*/ 0 w 907"/>
                  <a:gd name="T17" fmla="*/ 340 h 680"/>
                  <a:gd name="T18" fmla="*/ 113 w 907"/>
                  <a:gd name="T19" fmla="*/ 340 h 680"/>
                  <a:gd name="T20" fmla="*/ 113 w 907"/>
                  <a:gd name="T21" fmla="*/ 454 h 680"/>
                  <a:gd name="T22" fmla="*/ 227 w 907"/>
                  <a:gd name="T23" fmla="*/ 454 h 680"/>
                  <a:gd name="T24" fmla="*/ 227 w 907"/>
                  <a:gd name="T25" fmla="*/ 340 h 680"/>
                  <a:gd name="T26" fmla="*/ 453 w 907"/>
                  <a:gd name="T27" fmla="*/ 340 h 680"/>
                  <a:gd name="T28" fmla="*/ 453 w 907"/>
                  <a:gd name="T29" fmla="*/ 454 h 680"/>
                  <a:gd name="T30" fmla="*/ 340 w 907"/>
                  <a:gd name="T31" fmla="*/ 454 h 680"/>
                  <a:gd name="T32" fmla="*/ 340 w 907"/>
                  <a:gd name="T33" fmla="*/ 680 h 680"/>
                  <a:gd name="T34" fmla="*/ 453 w 907"/>
                  <a:gd name="T35" fmla="*/ 680 h 680"/>
                  <a:gd name="T36" fmla="*/ 453 w 907"/>
                  <a:gd name="T37" fmla="*/ 567 h 680"/>
                  <a:gd name="T38" fmla="*/ 567 w 907"/>
                  <a:gd name="T39" fmla="*/ 567 h 680"/>
                  <a:gd name="T40" fmla="*/ 567 w 907"/>
                  <a:gd name="T41" fmla="*/ 454 h 680"/>
                  <a:gd name="T42" fmla="*/ 680 w 907"/>
                  <a:gd name="T43" fmla="*/ 454 h 680"/>
                  <a:gd name="T44" fmla="*/ 680 w 907"/>
                  <a:gd name="T45" fmla="*/ 227 h 680"/>
                  <a:gd name="T46" fmla="*/ 794 w 907"/>
                  <a:gd name="T47" fmla="*/ 227 h 680"/>
                  <a:gd name="T48" fmla="*/ 794 w 907"/>
                  <a:gd name="T49" fmla="*/ 113 h 680"/>
                  <a:gd name="T50" fmla="*/ 907 w 907"/>
                  <a:gd name="T51" fmla="*/ 113 h 680"/>
                  <a:gd name="T52" fmla="*/ 907 w 907"/>
                  <a:gd name="T5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07" h="680">
                    <a:moveTo>
                      <a:pt x="907" y="0"/>
                    </a:moveTo>
                    <a:lnTo>
                      <a:pt x="680" y="0"/>
                    </a:lnTo>
                    <a:lnTo>
                      <a:pt x="680" y="113"/>
                    </a:lnTo>
                    <a:lnTo>
                      <a:pt x="453" y="113"/>
                    </a:ln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227" y="454"/>
                    </a:lnTo>
                    <a:lnTo>
                      <a:pt x="227" y="340"/>
                    </a:lnTo>
                    <a:lnTo>
                      <a:pt x="453" y="340"/>
                    </a:lnTo>
                    <a:lnTo>
                      <a:pt x="453" y="454"/>
                    </a:lnTo>
                    <a:lnTo>
                      <a:pt x="340" y="454"/>
                    </a:lnTo>
                    <a:lnTo>
                      <a:pt x="340" y="680"/>
                    </a:lnTo>
                    <a:lnTo>
                      <a:pt x="453" y="680"/>
                    </a:lnTo>
                    <a:lnTo>
                      <a:pt x="453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680" y="454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113"/>
                    </a:lnTo>
                    <a:lnTo>
                      <a:pt x="907" y="113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8" name="Freeform 156"/>
              <p:cNvSpPr>
                <a:spLocks/>
              </p:cNvSpPr>
              <p:nvPr/>
            </p:nvSpPr>
            <p:spPr bwMode="auto">
              <a:xfrm>
                <a:off x="2671" y="3591"/>
                <a:ext cx="1248" cy="794"/>
              </a:xfrm>
              <a:custGeom>
                <a:avLst/>
                <a:gdLst>
                  <a:gd name="T0" fmla="*/ 0 w 1248"/>
                  <a:gd name="T1" fmla="*/ 0 h 794"/>
                  <a:gd name="T2" fmla="*/ 454 w 1248"/>
                  <a:gd name="T3" fmla="*/ 0 h 794"/>
                  <a:gd name="T4" fmla="*/ 454 w 1248"/>
                  <a:gd name="T5" fmla="*/ 113 h 794"/>
                  <a:gd name="T6" fmla="*/ 681 w 1248"/>
                  <a:gd name="T7" fmla="*/ 113 h 794"/>
                  <a:gd name="T8" fmla="*/ 681 w 1248"/>
                  <a:gd name="T9" fmla="*/ 227 h 794"/>
                  <a:gd name="T10" fmla="*/ 1021 w 1248"/>
                  <a:gd name="T11" fmla="*/ 227 h 794"/>
                  <a:gd name="T12" fmla="*/ 1021 w 1248"/>
                  <a:gd name="T13" fmla="*/ 340 h 794"/>
                  <a:gd name="T14" fmla="*/ 1248 w 1248"/>
                  <a:gd name="T15" fmla="*/ 340 h 794"/>
                  <a:gd name="T16" fmla="*/ 1248 w 1248"/>
                  <a:gd name="T17" fmla="*/ 567 h 794"/>
                  <a:gd name="T18" fmla="*/ 1134 w 1248"/>
                  <a:gd name="T19" fmla="*/ 567 h 794"/>
                  <a:gd name="T20" fmla="*/ 1134 w 1248"/>
                  <a:gd name="T21" fmla="*/ 680 h 794"/>
                  <a:gd name="T22" fmla="*/ 907 w 1248"/>
                  <a:gd name="T23" fmla="*/ 680 h 794"/>
                  <a:gd name="T24" fmla="*/ 907 w 1248"/>
                  <a:gd name="T25" fmla="*/ 794 h 794"/>
                  <a:gd name="T26" fmla="*/ 794 w 1248"/>
                  <a:gd name="T27" fmla="*/ 794 h 794"/>
                  <a:gd name="T28" fmla="*/ 794 w 1248"/>
                  <a:gd name="T29" fmla="*/ 680 h 794"/>
                  <a:gd name="T30" fmla="*/ 0 w 1248"/>
                  <a:gd name="T31" fmla="*/ 680 h 794"/>
                  <a:gd name="T32" fmla="*/ 0 w 1248"/>
                  <a:gd name="T33" fmla="*/ 113 h 794"/>
                  <a:gd name="T34" fmla="*/ 0 w 1248"/>
                  <a:gd name="T35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48" h="794">
                    <a:moveTo>
                      <a:pt x="0" y="0"/>
                    </a:moveTo>
                    <a:lnTo>
                      <a:pt x="454" y="0"/>
                    </a:lnTo>
                    <a:lnTo>
                      <a:pt x="454" y="113"/>
                    </a:lnTo>
                    <a:lnTo>
                      <a:pt x="681" y="113"/>
                    </a:lnTo>
                    <a:lnTo>
                      <a:pt x="681" y="227"/>
                    </a:lnTo>
                    <a:lnTo>
                      <a:pt x="1021" y="227"/>
                    </a:lnTo>
                    <a:lnTo>
                      <a:pt x="1021" y="340"/>
                    </a:lnTo>
                    <a:lnTo>
                      <a:pt x="1248" y="340"/>
                    </a:lnTo>
                    <a:lnTo>
                      <a:pt x="1248" y="567"/>
                    </a:lnTo>
                    <a:lnTo>
                      <a:pt x="1134" y="567"/>
                    </a:lnTo>
                    <a:lnTo>
                      <a:pt x="1134" y="680"/>
                    </a:lnTo>
                    <a:lnTo>
                      <a:pt x="907" y="680"/>
                    </a:lnTo>
                    <a:lnTo>
                      <a:pt x="907" y="794"/>
                    </a:lnTo>
                    <a:lnTo>
                      <a:pt x="794" y="794"/>
                    </a:lnTo>
                    <a:lnTo>
                      <a:pt x="794" y="680"/>
                    </a:lnTo>
                    <a:lnTo>
                      <a:pt x="0" y="680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9" name="Freeform 157"/>
              <p:cNvSpPr>
                <a:spLocks/>
              </p:cNvSpPr>
              <p:nvPr/>
            </p:nvSpPr>
            <p:spPr bwMode="auto">
              <a:xfrm>
                <a:off x="2671" y="3251"/>
                <a:ext cx="1928" cy="1474"/>
              </a:xfrm>
              <a:custGeom>
                <a:avLst/>
                <a:gdLst>
                  <a:gd name="T0" fmla="*/ 0 w 1928"/>
                  <a:gd name="T1" fmla="*/ 340 h 1474"/>
                  <a:gd name="T2" fmla="*/ 0 w 1928"/>
                  <a:gd name="T3" fmla="*/ 113 h 1474"/>
                  <a:gd name="T4" fmla="*/ 227 w 1928"/>
                  <a:gd name="T5" fmla="*/ 113 h 1474"/>
                  <a:gd name="T6" fmla="*/ 227 w 1928"/>
                  <a:gd name="T7" fmla="*/ 1 h 1474"/>
                  <a:gd name="T8" fmla="*/ 1134 w 1928"/>
                  <a:gd name="T9" fmla="*/ 0 h 1474"/>
                  <a:gd name="T10" fmla="*/ 1134 w 1928"/>
                  <a:gd name="T11" fmla="*/ 227 h 1474"/>
                  <a:gd name="T12" fmla="*/ 1248 w 1928"/>
                  <a:gd name="T13" fmla="*/ 227 h 1474"/>
                  <a:gd name="T14" fmla="*/ 1248 w 1928"/>
                  <a:gd name="T15" fmla="*/ 340 h 1474"/>
                  <a:gd name="T16" fmla="*/ 1588 w 1928"/>
                  <a:gd name="T17" fmla="*/ 340 h 1474"/>
                  <a:gd name="T18" fmla="*/ 1588 w 1928"/>
                  <a:gd name="T19" fmla="*/ 567 h 1474"/>
                  <a:gd name="T20" fmla="*/ 1701 w 1928"/>
                  <a:gd name="T21" fmla="*/ 567 h 1474"/>
                  <a:gd name="T22" fmla="*/ 1701 w 1928"/>
                  <a:gd name="T23" fmla="*/ 680 h 1474"/>
                  <a:gd name="T24" fmla="*/ 1815 w 1928"/>
                  <a:gd name="T25" fmla="*/ 680 h 1474"/>
                  <a:gd name="T26" fmla="*/ 1815 w 1928"/>
                  <a:gd name="T27" fmla="*/ 794 h 1474"/>
                  <a:gd name="T28" fmla="*/ 1928 w 1928"/>
                  <a:gd name="T29" fmla="*/ 794 h 1474"/>
                  <a:gd name="T30" fmla="*/ 1928 w 1928"/>
                  <a:gd name="T31" fmla="*/ 1020 h 1474"/>
                  <a:gd name="T32" fmla="*/ 1815 w 1928"/>
                  <a:gd name="T33" fmla="*/ 1020 h 1474"/>
                  <a:gd name="T34" fmla="*/ 1815 w 1928"/>
                  <a:gd name="T35" fmla="*/ 1134 h 1474"/>
                  <a:gd name="T36" fmla="*/ 1588 w 1928"/>
                  <a:gd name="T37" fmla="*/ 1134 h 1474"/>
                  <a:gd name="T38" fmla="*/ 1588 w 1928"/>
                  <a:gd name="T39" fmla="*/ 1361 h 1474"/>
                  <a:gd name="T40" fmla="*/ 1474 w 1928"/>
                  <a:gd name="T41" fmla="*/ 1361 h 1474"/>
                  <a:gd name="T42" fmla="*/ 1474 w 1928"/>
                  <a:gd name="T43" fmla="*/ 1474 h 1474"/>
                  <a:gd name="T44" fmla="*/ 1361 w 1928"/>
                  <a:gd name="T45" fmla="*/ 1474 h 1474"/>
                  <a:gd name="T46" fmla="*/ 1361 w 1928"/>
                  <a:gd name="T47" fmla="*/ 1134 h 1474"/>
                  <a:gd name="T48" fmla="*/ 1248 w 1928"/>
                  <a:gd name="T49" fmla="*/ 1134 h 1474"/>
                  <a:gd name="T50" fmla="*/ 1248 w 1928"/>
                  <a:gd name="T51" fmla="*/ 1020 h 1474"/>
                  <a:gd name="T52" fmla="*/ 1361 w 1928"/>
                  <a:gd name="T53" fmla="*/ 1020 h 1474"/>
                  <a:gd name="T54" fmla="*/ 1361 w 1928"/>
                  <a:gd name="T55" fmla="*/ 907 h 1474"/>
                  <a:gd name="T56" fmla="*/ 1248 w 1928"/>
                  <a:gd name="T57" fmla="*/ 907 h 1474"/>
                  <a:gd name="T58" fmla="*/ 1248 w 1928"/>
                  <a:gd name="T59" fmla="*/ 680 h 1474"/>
                  <a:gd name="T60" fmla="*/ 1021 w 1928"/>
                  <a:gd name="T61" fmla="*/ 680 h 1474"/>
                  <a:gd name="T62" fmla="*/ 1021 w 1928"/>
                  <a:gd name="T63" fmla="*/ 567 h 1474"/>
                  <a:gd name="T64" fmla="*/ 681 w 1928"/>
                  <a:gd name="T65" fmla="*/ 567 h 1474"/>
                  <a:gd name="T66" fmla="*/ 681 w 1928"/>
                  <a:gd name="T67" fmla="*/ 453 h 1474"/>
                  <a:gd name="T68" fmla="*/ 454 w 1928"/>
                  <a:gd name="T69" fmla="*/ 453 h 1474"/>
                  <a:gd name="T70" fmla="*/ 454 w 1928"/>
                  <a:gd name="T71" fmla="*/ 340 h 1474"/>
                  <a:gd name="T72" fmla="*/ 0 w 1928"/>
                  <a:gd name="T73" fmla="*/ 34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28" h="1474">
                    <a:moveTo>
                      <a:pt x="0" y="340"/>
                    </a:moveTo>
                    <a:lnTo>
                      <a:pt x="0" y="113"/>
                    </a:lnTo>
                    <a:lnTo>
                      <a:pt x="227" y="113"/>
                    </a:lnTo>
                    <a:lnTo>
                      <a:pt x="227" y="1"/>
                    </a:lnTo>
                    <a:lnTo>
                      <a:pt x="1134" y="0"/>
                    </a:lnTo>
                    <a:lnTo>
                      <a:pt x="1134" y="227"/>
                    </a:lnTo>
                    <a:lnTo>
                      <a:pt x="1248" y="227"/>
                    </a:lnTo>
                    <a:lnTo>
                      <a:pt x="1248" y="340"/>
                    </a:lnTo>
                    <a:lnTo>
                      <a:pt x="1588" y="340"/>
                    </a:lnTo>
                    <a:lnTo>
                      <a:pt x="1588" y="567"/>
                    </a:lnTo>
                    <a:lnTo>
                      <a:pt x="1701" y="567"/>
                    </a:lnTo>
                    <a:lnTo>
                      <a:pt x="1701" y="680"/>
                    </a:lnTo>
                    <a:lnTo>
                      <a:pt x="1815" y="680"/>
                    </a:lnTo>
                    <a:lnTo>
                      <a:pt x="1815" y="794"/>
                    </a:lnTo>
                    <a:lnTo>
                      <a:pt x="1928" y="794"/>
                    </a:lnTo>
                    <a:lnTo>
                      <a:pt x="1928" y="1020"/>
                    </a:lnTo>
                    <a:lnTo>
                      <a:pt x="1815" y="1020"/>
                    </a:lnTo>
                    <a:lnTo>
                      <a:pt x="1815" y="1134"/>
                    </a:lnTo>
                    <a:lnTo>
                      <a:pt x="1588" y="1134"/>
                    </a:lnTo>
                    <a:lnTo>
                      <a:pt x="1588" y="1361"/>
                    </a:lnTo>
                    <a:lnTo>
                      <a:pt x="1474" y="1361"/>
                    </a:lnTo>
                    <a:lnTo>
                      <a:pt x="1474" y="1474"/>
                    </a:lnTo>
                    <a:lnTo>
                      <a:pt x="1361" y="1474"/>
                    </a:lnTo>
                    <a:lnTo>
                      <a:pt x="1361" y="1134"/>
                    </a:lnTo>
                    <a:lnTo>
                      <a:pt x="1248" y="1134"/>
                    </a:lnTo>
                    <a:lnTo>
                      <a:pt x="1248" y="1020"/>
                    </a:lnTo>
                    <a:lnTo>
                      <a:pt x="1361" y="1020"/>
                    </a:lnTo>
                    <a:lnTo>
                      <a:pt x="1361" y="907"/>
                    </a:lnTo>
                    <a:lnTo>
                      <a:pt x="1248" y="907"/>
                    </a:lnTo>
                    <a:lnTo>
                      <a:pt x="1248" y="680"/>
                    </a:lnTo>
                    <a:lnTo>
                      <a:pt x="1021" y="680"/>
                    </a:lnTo>
                    <a:lnTo>
                      <a:pt x="1021" y="567"/>
                    </a:lnTo>
                    <a:lnTo>
                      <a:pt x="681" y="567"/>
                    </a:lnTo>
                    <a:lnTo>
                      <a:pt x="681" y="453"/>
                    </a:lnTo>
                    <a:lnTo>
                      <a:pt x="454" y="453"/>
                    </a:lnTo>
                    <a:lnTo>
                      <a:pt x="454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0" name="Freeform 158"/>
              <p:cNvSpPr>
                <a:spLocks/>
              </p:cNvSpPr>
              <p:nvPr/>
            </p:nvSpPr>
            <p:spPr bwMode="auto">
              <a:xfrm>
                <a:off x="2671" y="2684"/>
                <a:ext cx="1248" cy="680"/>
              </a:xfrm>
              <a:custGeom>
                <a:avLst/>
                <a:gdLst>
                  <a:gd name="T0" fmla="*/ 1021 w 1248"/>
                  <a:gd name="T1" fmla="*/ 567 h 680"/>
                  <a:gd name="T2" fmla="*/ 1021 w 1248"/>
                  <a:gd name="T3" fmla="*/ 453 h 680"/>
                  <a:gd name="T4" fmla="*/ 1134 w 1248"/>
                  <a:gd name="T5" fmla="*/ 453 h 680"/>
                  <a:gd name="T6" fmla="*/ 1248 w 1248"/>
                  <a:gd name="T7" fmla="*/ 453 h 680"/>
                  <a:gd name="T8" fmla="*/ 1248 w 1248"/>
                  <a:gd name="T9" fmla="*/ 227 h 680"/>
                  <a:gd name="T10" fmla="*/ 1134 w 1248"/>
                  <a:gd name="T11" fmla="*/ 227 h 680"/>
                  <a:gd name="T12" fmla="*/ 1134 w 1248"/>
                  <a:gd name="T13" fmla="*/ 113 h 680"/>
                  <a:gd name="T14" fmla="*/ 1021 w 1248"/>
                  <a:gd name="T15" fmla="*/ 113 h 680"/>
                  <a:gd name="T16" fmla="*/ 1021 w 1248"/>
                  <a:gd name="T17" fmla="*/ 0 h 680"/>
                  <a:gd name="T18" fmla="*/ 114 w 1248"/>
                  <a:gd name="T19" fmla="*/ 0 h 680"/>
                  <a:gd name="T20" fmla="*/ 114 w 1248"/>
                  <a:gd name="T21" fmla="*/ 113 h 680"/>
                  <a:gd name="T22" fmla="*/ 340 w 1248"/>
                  <a:gd name="T23" fmla="*/ 113 h 680"/>
                  <a:gd name="T24" fmla="*/ 340 w 1248"/>
                  <a:gd name="T25" fmla="*/ 340 h 680"/>
                  <a:gd name="T26" fmla="*/ 0 w 1248"/>
                  <a:gd name="T27" fmla="*/ 340 h 680"/>
                  <a:gd name="T28" fmla="*/ 0 w 1248"/>
                  <a:gd name="T29" fmla="*/ 680 h 680"/>
                  <a:gd name="T30" fmla="*/ 227 w 1248"/>
                  <a:gd name="T31" fmla="*/ 680 h 680"/>
                  <a:gd name="T32" fmla="*/ 227 w 1248"/>
                  <a:gd name="T33" fmla="*/ 567 h 680"/>
                  <a:gd name="T34" fmla="*/ 1021 w 1248"/>
                  <a:gd name="T35" fmla="*/ 567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48" h="680">
                    <a:moveTo>
                      <a:pt x="1021" y="567"/>
                    </a:moveTo>
                    <a:lnTo>
                      <a:pt x="1021" y="453"/>
                    </a:lnTo>
                    <a:lnTo>
                      <a:pt x="1134" y="453"/>
                    </a:lnTo>
                    <a:lnTo>
                      <a:pt x="1248" y="453"/>
                    </a:lnTo>
                    <a:lnTo>
                      <a:pt x="1248" y="227"/>
                    </a:lnTo>
                    <a:lnTo>
                      <a:pt x="1134" y="227"/>
                    </a:lnTo>
                    <a:lnTo>
                      <a:pt x="1134" y="113"/>
                    </a:lnTo>
                    <a:lnTo>
                      <a:pt x="1021" y="113"/>
                    </a:lnTo>
                    <a:lnTo>
                      <a:pt x="1021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340" y="113"/>
                    </a:lnTo>
                    <a:lnTo>
                      <a:pt x="340" y="340"/>
                    </a:lnTo>
                    <a:lnTo>
                      <a:pt x="0" y="340"/>
                    </a:lnTo>
                    <a:lnTo>
                      <a:pt x="0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1021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2" name="Freeform 160"/>
              <p:cNvSpPr>
                <a:spLocks/>
              </p:cNvSpPr>
              <p:nvPr/>
            </p:nvSpPr>
            <p:spPr bwMode="auto">
              <a:xfrm>
                <a:off x="3692" y="2684"/>
                <a:ext cx="1247" cy="680"/>
              </a:xfrm>
              <a:custGeom>
                <a:avLst/>
                <a:gdLst>
                  <a:gd name="T0" fmla="*/ 1020 w 1247"/>
                  <a:gd name="T1" fmla="*/ 0 h 680"/>
                  <a:gd name="T2" fmla="*/ 0 w 1247"/>
                  <a:gd name="T3" fmla="*/ 0 h 680"/>
                  <a:gd name="T4" fmla="*/ 0 w 1247"/>
                  <a:gd name="T5" fmla="*/ 113 h 680"/>
                  <a:gd name="T6" fmla="*/ 113 w 1247"/>
                  <a:gd name="T7" fmla="*/ 113 h 680"/>
                  <a:gd name="T8" fmla="*/ 113 w 1247"/>
                  <a:gd name="T9" fmla="*/ 227 h 680"/>
                  <a:gd name="T10" fmla="*/ 227 w 1247"/>
                  <a:gd name="T11" fmla="*/ 227 h 680"/>
                  <a:gd name="T12" fmla="*/ 227 w 1247"/>
                  <a:gd name="T13" fmla="*/ 453 h 680"/>
                  <a:gd name="T14" fmla="*/ 0 w 1247"/>
                  <a:gd name="T15" fmla="*/ 453 h 680"/>
                  <a:gd name="T16" fmla="*/ 0 w 1247"/>
                  <a:gd name="T17" fmla="*/ 567 h 680"/>
                  <a:gd name="T18" fmla="*/ 113 w 1247"/>
                  <a:gd name="T19" fmla="*/ 567 h 680"/>
                  <a:gd name="T20" fmla="*/ 113 w 1247"/>
                  <a:gd name="T21" fmla="*/ 680 h 680"/>
                  <a:gd name="T22" fmla="*/ 227 w 1247"/>
                  <a:gd name="T23" fmla="*/ 680 h 680"/>
                  <a:gd name="T24" fmla="*/ 227 w 1247"/>
                  <a:gd name="T25" fmla="*/ 567 h 680"/>
                  <a:gd name="T26" fmla="*/ 453 w 1247"/>
                  <a:gd name="T27" fmla="*/ 567 h 680"/>
                  <a:gd name="T28" fmla="*/ 453 w 1247"/>
                  <a:gd name="T29" fmla="*/ 680 h 680"/>
                  <a:gd name="T30" fmla="*/ 794 w 1247"/>
                  <a:gd name="T31" fmla="*/ 680 h 680"/>
                  <a:gd name="T32" fmla="*/ 794 w 1247"/>
                  <a:gd name="T33" fmla="*/ 453 h 680"/>
                  <a:gd name="T34" fmla="*/ 907 w 1247"/>
                  <a:gd name="T35" fmla="*/ 453 h 680"/>
                  <a:gd name="T36" fmla="*/ 907 w 1247"/>
                  <a:gd name="T37" fmla="*/ 340 h 680"/>
                  <a:gd name="T38" fmla="*/ 1134 w 1247"/>
                  <a:gd name="T39" fmla="*/ 340 h 680"/>
                  <a:gd name="T40" fmla="*/ 1134 w 1247"/>
                  <a:gd name="T41" fmla="*/ 227 h 680"/>
                  <a:gd name="T42" fmla="*/ 1247 w 1247"/>
                  <a:gd name="T43" fmla="*/ 227 h 680"/>
                  <a:gd name="T44" fmla="*/ 1247 w 1247"/>
                  <a:gd name="T45" fmla="*/ 113 h 680"/>
                  <a:gd name="T46" fmla="*/ 1020 w 1247"/>
                  <a:gd name="T47" fmla="*/ 113 h 680"/>
                  <a:gd name="T48" fmla="*/ 1020 w 1247"/>
                  <a:gd name="T4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47" h="680">
                    <a:moveTo>
                      <a:pt x="1020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453"/>
                    </a:lnTo>
                    <a:lnTo>
                      <a:pt x="0" y="453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453" y="567"/>
                    </a:lnTo>
                    <a:lnTo>
                      <a:pt x="453" y="680"/>
                    </a:lnTo>
                    <a:lnTo>
                      <a:pt x="794" y="680"/>
                    </a:lnTo>
                    <a:lnTo>
                      <a:pt x="794" y="453"/>
                    </a:lnTo>
                    <a:lnTo>
                      <a:pt x="907" y="453"/>
                    </a:lnTo>
                    <a:lnTo>
                      <a:pt x="907" y="340"/>
                    </a:lnTo>
                    <a:lnTo>
                      <a:pt x="1134" y="340"/>
                    </a:lnTo>
                    <a:lnTo>
                      <a:pt x="1134" y="227"/>
                    </a:lnTo>
                    <a:lnTo>
                      <a:pt x="1247" y="227"/>
                    </a:lnTo>
                    <a:lnTo>
                      <a:pt x="1247" y="113"/>
                    </a:lnTo>
                    <a:lnTo>
                      <a:pt x="1020" y="113"/>
                    </a:lnTo>
                    <a:lnTo>
                      <a:pt x="102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3" name="Freeform 161"/>
              <p:cNvSpPr>
                <a:spLocks/>
              </p:cNvSpPr>
              <p:nvPr/>
            </p:nvSpPr>
            <p:spPr bwMode="auto">
              <a:xfrm>
                <a:off x="4145" y="1550"/>
                <a:ext cx="1588" cy="1247"/>
              </a:xfrm>
              <a:custGeom>
                <a:avLst/>
                <a:gdLst>
                  <a:gd name="T0" fmla="*/ 454 w 1588"/>
                  <a:gd name="T1" fmla="*/ 113 h 1247"/>
                  <a:gd name="T2" fmla="*/ 567 w 1588"/>
                  <a:gd name="T3" fmla="*/ 113 h 1247"/>
                  <a:gd name="T4" fmla="*/ 567 w 1588"/>
                  <a:gd name="T5" fmla="*/ 0 h 1247"/>
                  <a:gd name="T6" fmla="*/ 227 w 1588"/>
                  <a:gd name="T7" fmla="*/ 0 h 1247"/>
                  <a:gd name="T8" fmla="*/ 227 w 1588"/>
                  <a:gd name="T9" fmla="*/ 113 h 1247"/>
                  <a:gd name="T10" fmla="*/ 114 w 1588"/>
                  <a:gd name="T11" fmla="*/ 113 h 1247"/>
                  <a:gd name="T12" fmla="*/ 114 w 1588"/>
                  <a:gd name="T13" fmla="*/ 794 h 1247"/>
                  <a:gd name="T14" fmla="*/ 0 w 1588"/>
                  <a:gd name="T15" fmla="*/ 794 h 1247"/>
                  <a:gd name="T16" fmla="*/ 0 w 1588"/>
                  <a:gd name="T17" fmla="*/ 1134 h 1247"/>
                  <a:gd name="T18" fmla="*/ 227 w 1588"/>
                  <a:gd name="T19" fmla="*/ 1134 h 1247"/>
                  <a:gd name="T20" fmla="*/ 227 w 1588"/>
                  <a:gd name="T21" fmla="*/ 907 h 1247"/>
                  <a:gd name="T22" fmla="*/ 341 w 1588"/>
                  <a:gd name="T23" fmla="*/ 907 h 1247"/>
                  <a:gd name="T24" fmla="*/ 341 w 1588"/>
                  <a:gd name="T25" fmla="*/ 794 h 1247"/>
                  <a:gd name="T26" fmla="*/ 567 w 1588"/>
                  <a:gd name="T27" fmla="*/ 794 h 1247"/>
                  <a:gd name="T28" fmla="*/ 567 w 1588"/>
                  <a:gd name="T29" fmla="*/ 907 h 1247"/>
                  <a:gd name="T30" fmla="*/ 681 w 1588"/>
                  <a:gd name="T31" fmla="*/ 907 h 1247"/>
                  <a:gd name="T32" fmla="*/ 681 w 1588"/>
                  <a:gd name="T33" fmla="*/ 1134 h 1247"/>
                  <a:gd name="T34" fmla="*/ 794 w 1588"/>
                  <a:gd name="T35" fmla="*/ 1134 h 1247"/>
                  <a:gd name="T36" fmla="*/ 794 w 1588"/>
                  <a:gd name="T37" fmla="*/ 1247 h 1247"/>
                  <a:gd name="T38" fmla="*/ 1021 w 1588"/>
                  <a:gd name="T39" fmla="*/ 1247 h 1247"/>
                  <a:gd name="T40" fmla="*/ 1021 w 1588"/>
                  <a:gd name="T41" fmla="*/ 1134 h 1247"/>
                  <a:gd name="T42" fmla="*/ 1361 w 1588"/>
                  <a:gd name="T43" fmla="*/ 1134 h 1247"/>
                  <a:gd name="T44" fmla="*/ 1361 w 1588"/>
                  <a:gd name="T45" fmla="*/ 907 h 1247"/>
                  <a:gd name="T46" fmla="*/ 1475 w 1588"/>
                  <a:gd name="T47" fmla="*/ 907 h 1247"/>
                  <a:gd name="T48" fmla="*/ 1475 w 1588"/>
                  <a:gd name="T49" fmla="*/ 567 h 1247"/>
                  <a:gd name="T50" fmla="*/ 1588 w 1588"/>
                  <a:gd name="T51" fmla="*/ 567 h 1247"/>
                  <a:gd name="T52" fmla="*/ 1588 w 1588"/>
                  <a:gd name="T53" fmla="*/ 113 h 1247"/>
                  <a:gd name="T54" fmla="*/ 1475 w 1588"/>
                  <a:gd name="T55" fmla="*/ 113 h 1247"/>
                  <a:gd name="T56" fmla="*/ 1475 w 1588"/>
                  <a:gd name="T57" fmla="*/ 227 h 1247"/>
                  <a:gd name="T58" fmla="*/ 1248 w 1588"/>
                  <a:gd name="T59" fmla="*/ 227 h 1247"/>
                  <a:gd name="T60" fmla="*/ 1248 w 1588"/>
                  <a:gd name="T61" fmla="*/ 340 h 1247"/>
                  <a:gd name="T62" fmla="*/ 1021 w 1588"/>
                  <a:gd name="T63" fmla="*/ 340 h 1247"/>
                  <a:gd name="T64" fmla="*/ 1021 w 1588"/>
                  <a:gd name="T65" fmla="*/ 453 h 1247"/>
                  <a:gd name="T66" fmla="*/ 794 w 1588"/>
                  <a:gd name="T67" fmla="*/ 453 h 1247"/>
                  <a:gd name="T68" fmla="*/ 794 w 1588"/>
                  <a:gd name="T69" fmla="*/ 567 h 1247"/>
                  <a:gd name="T70" fmla="*/ 567 w 1588"/>
                  <a:gd name="T71" fmla="*/ 567 h 1247"/>
                  <a:gd name="T72" fmla="*/ 567 w 1588"/>
                  <a:gd name="T73" fmla="*/ 680 h 1247"/>
                  <a:gd name="T74" fmla="*/ 341 w 1588"/>
                  <a:gd name="T75" fmla="*/ 680 h 1247"/>
                  <a:gd name="T76" fmla="*/ 341 w 1588"/>
                  <a:gd name="T77" fmla="*/ 453 h 1247"/>
                  <a:gd name="T78" fmla="*/ 454 w 1588"/>
                  <a:gd name="T79" fmla="*/ 453 h 1247"/>
                  <a:gd name="T80" fmla="*/ 454 w 1588"/>
                  <a:gd name="T81" fmla="*/ 113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88" h="1247">
                    <a:moveTo>
                      <a:pt x="454" y="113"/>
                    </a:moveTo>
                    <a:lnTo>
                      <a:pt x="567" y="113"/>
                    </a:lnTo>
                    <a:lnTo>
                      <a:pt x="567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794"/>
                    </a:lnTo>
                    <a:lnTo>
                      <a:pt x="0" y="794"/>
                    </a:lnTo>
                    <a:lnTo>
                      <a:pt x="0" y="1134"/>
                    </a:lnTo>
                    <a:lnTo>
                      <a:pt x="227" y="1134"/>
                    </a:lnTo>
                    <a:lnTo>
                      <a:pt x="227" y="907"/>
                    </a:lnTo>
                    <a:lnTo>
                      <a:pt x="341" y="907"/>
                    </a:lnTo>
                    <a:lnTo>
                      <a:pt x="341" y="794"/>
                    </a:lnTo>
                    <a:lnTo>
                      <a:pt x="567" y="794"/>
                    </a:lnTo>
                    <a:lnTo>
                      <a:pt x="567" y="907"/>
                    </a:lnTo>
                    <a:lnTo>
                      <a:pt x="681" y="907"/>
                    </a:lnTo>
                    <a:lnTo>
                      <a:pt x="681" y="1134"/>
                    </a:lnTo>
                    <a:lnTo>
                      <a:pt x="794" y="1134"/>
                    </a:lnTo>
                    <a:lnTo>
                      <a:pt x="794" y="1247"/>
                    </a:lnTo>
                    <a:lnTo>
                      <a:pt x="1021" y="1247"/>
                    </a:lnTo>
                    <a:lnTo>
                      <a:pt x="1021" y="1134"/>
                    </a:lnTo>
                    <a:lnTo>
                      <a:pt x="1361" y="1134"/>
                    </a:lnTo>
                    <a:lnTo>
                      <a:pt x="1361" y="907"/>
                    </a:lnTo>
                    <a:lnTo>
                      <a:pt x="1475" y="907"/>
                    </a:lnTo>
                    <a:lnTo>
                      <a:pt x="1475" y="567"/>
                    </a:lnTo>
                    <a:lnTo>
                      <a:pt x="1588" y="567"/>
                    </a:lnTo>
                    <a:lnTo>
                      <a:pt x="1588" y="113"/>
                    </a:lnTo>
                    <a:lnTo>
                      <a:pt x="1475" y="113"/>
                    </a:lnTo>
                    <a:lnTo>
                      <a:pt x="1475" y="227"/>
                    </a:lnTo>
                    <a:lnTo>
                      <a:pt x="1248" y="227"/>
                    </a:lnTo>
                    <a:lnTo>
                      <a:pt x="1248" y="340"/>
                    </a:lnTo>
                    <a:lnTo>
                      <a:pt x="1021" y="340"/>
                    </a:lnTo>
                    <a:lnTo>
                      <a:pt x="1021" y="453"/>
                    </a:lnTo>
                    <a:lnTo>
                      <a:pt x="794" y="453"/>
                    </a:lnTo>
                    <a:lnTo>
                      <a:pt x="794" y="567"/>
                    </a:lnTo>
                    <a:lnTo>
                      <a:pt x="567" y="567"/>
                    </a:lnTo>
                    <a:lnTo>
                      <a:pt x="567" y="680"/>
                    </a:lnTo>
                    <a:lnTo>
                      <a:pt x="341" y="680"/>
                    </a:lnTo>
                    <a:lnTo>
                      <a:pt x="341" y="453"/>
                    </a:lnTo>
                    <a:lnTo>
                      <a:pt x="454" y="453"/>
                    </a:lnTo>
                    <a:lnTo>
                      <a:pt x="45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4" name="Freeform 162"/>
              <p:cNvSpPr>
                <a:spLocks/>
              </p:cNvSpPr>
              <p:nvPr/>
            </p:nvSpPr>
            <p:spPr bwMode="auto">
              <a:xfrm>
                <a:off x="5053" y="2684"/>
                <a:ext cx="453" cy="1020"/>
              </a:xfrm>
              <a:custGeom>
                <a:avLst/>
                <a:gdLst>
                  <a:gd name="T0" fmla="*/ 0 w 453"/>
                  <a:gd name="T1" fmla="*/ 113 h 1020"/>
                  <a:gd name="T2" fmla="*/ 0 w 453"/>
                  <a:gd name="T3" fmla="*/ 567 h 1020"/>
                  <a:gd name="T4" fmla="*/ 0 w 453"/>
                  <a:gd name="T5" fmla="*/ 680 h 1020"/>
                  <a:gd name="T6" fmla="*/ 113 w 453"/>
                  <a:gd name="T7" fmla="*/ 680 h 1020"/>
                  <a:gd name="T8" fmla="*/ 113 w 453"/>
                  <a:gd name="T9" fmla="*/ 1020 h 1020"/>
                  <a:gd name="T10" fmla="*/ 226 w 453"/>
                  <a:gd name="T11" fmla="*/ 1020 h 1020"/>
                  <a:gd name="T12" fmla="*/ 226 w 453"/>
                  <a:gd name="T13" fmla="*/ 907 h 1020"/>
                  <a:gd name="T14" fmla="*/ 340 w 453"/>
                  <a:gd name="T15" fmla="*/ 907 h 1020"/>
                  <a:gd name="T16" fmla="*/ 340 w 453"/>
                  <a:gd name="T17" fmla="*/ 794 h 1020"/>
                  <a:gd name="T18" fmla="*/ 226 w 453"/>
                  <a:gd name="T19" fmla="*/ 794 h 1020"/>
                  <a:gd name="T20" fmla="*/ 226 w 453"/>
                  <a:gd name="T21" fmla="*/ 680 h 1020"/>
                  <a:gd name="T22" fmla="*/ 226 w 453"/>
                  <a:gd name="T23" fmla="*/ 567 h 1020"/>
                  <a:gd name="T24" fmla="*/ 340 w 453"/>
                  <a:gd name="T25" fmla="*/ 567 h 1020"/>
                  <a:gd name="T26" fmla="*/ 453 w 453"/>
                  <a:gd name="T27" fmla="*/ 567 h 1020"/>
                  <a:gd name="T28" fmla="*/ 453 w 453"/>
                  <a:gd name="T29" fmla="*/ 453 h 1020"/>
                  <a:gd name="T30" fmla="*/ 340 w 453"/>
                  <a:gd name="T31" fmla="*/ 453 h 1020"/>
                  <a:gd name="T32" fmla="*/ 340 w 453"/>
                  <a:gd name="T33" fmla="*/ 340 h 1020"/>
                  <a:gd name="T34" fmla="*/ 453 w 453"/>
                  <a:gd name="T35" fmla="*/ 340 h 1020"/>
                  <a:gd name="T36" fmla="*/ 453 w 453"/>
                  <a:gd name="T37" fmla="*/ 0 h 1020"/>
                  <a:gd name="T38" fmla="*/ 113 w 453"/>
                  <a:gd name="T39" fmla="*/ 0 h 1020"/>
                  <a:gd name="T40" fmla="*/ 113 w 453"/>
                  <a:gd name="T41" fmla="*/ 113 h 1020"/>
                  <a:gd name="T42" fmla="*/ 0 w 453"/>
                  <a:gd name="T43" fmla="*/ 113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53" h="1020">
                    <a:moveTo>
                      <a:pt x="0" y="113"/>
                    </a:moveTo>
                    <a:lnTo>
                      <a:pt x="0" y="567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1020"/>
                    </a:lnTo>
                    <a:lnTo>
                      <a:pt x="226" y="1020"/>
                    </a:lnTo>
                    <a:lnTo>
                      <a:pt x="226" y="907"/>
                    </a:lnTo>
                    <a:lnTo>
                      <a:pt x="340" y="907"/>
                    </a:lnTo>
                    <a:lnTo>
                      <a:pt x="340" y="794"/>
                    </a:lnTo>
                    <a:lnTo>
                      <a:pt x="226" y="794"/>
                    </a:lnTo>
                    <a:lnTo>
                      <a:pt x="226" y="680"/>
                    </a:lnTo>
                    <a:lnTo>
                      <a:pt x="226" y="567"/>
                    </a:lnTo>
                    <a:lnTo>
                      <a:pt x="340" y="567"/>
                    </a:lnTo>
                    <a:lnTo>
                      <a:pt x="453" y="567"/>
                    </a:lnTo>
                    <a:lnTo>
                      <a:pt x="453" y="453"/>
                    </a:lnTo>
                    <a:lnTo>
                      <a:pt x="340" y="453"/>
                    </a:lnTo>
                    <a:lnTo>
                      <a:pt x="340" y="340"/>
                    </a:lnTo>
                    <a:lnTo>
                      <a:pt x="453" y="340"/>
                    </a:lnTo>
                    <a:lnTo>
                      <a:pt x="453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5" name="Freeform 163"/>
              <p:cNvSpPr>
                <a:spLocks/>
              </p:cNvSpPr>
              <p:nvPr/>
            </p:nvSpPr>
            <p:spPr bwMode="auto">
              <a:xfrm>
                <a:off x="5279" y="2457"/>
                <a:ext cx="1021" cy="1361"/>
              </a:xfrm>
              <a:custGeom>
                <a:avLst/>
                <a:gdLst>
                  <a:gd name="T0" fmla="*/ 227 w 1021"/>
                  <a:gd name="T1" fmla="*/ 1361 h 1361"/>
                  <a:gd name="T2" fmla="*/ 227 w 1021"/>
                  <a:gd name="T3" fmla="*/ 907 h 1361"/>
                  <a:gd name="T4" fmla="*/ 341 w 1021"/>
                  <a:gd name="T5" fmla="*/ 907 h 1361"/>
                  <a:gd name="T6" fmla="*/ 341 w 1021"/>
                  <a:gd name="T7" fmla="*/ 680 h 1361"/>
                  <a:gd name="T8" fmla="*/ 454 w 1021"/>
                  <a:gd name="T9" fmla="*/ 680 h 1361"/>
                  <a:gd name="T10" fmla="*/ 454 w 1021"/>
                  <a:gd name="T11" fmla="*/ 567 h 1361"/>
                  <a:gd name="T12" fmla="*/ 681 w 1021"/>
                  <a:gd name="T13" fmla="*/ 567 h 1361"/>
                  <a:gd name="T14" fmla="*/ 681 w 1021"/>
                  <a:gd name="T15" fmla="*/ 454 h 1361"/>
                  <a:gd name="T16" fmla="*/ 908 w 1021"/>
                  <a:gd name="T17" fmla="*/ 454 h 1361"/>
                  <a:gd name="T18" fmla="*/ 908 w 1021"/>
                  <a:gd name="T19" fmla="*/ 340 h 1361"/>
                  <a:gd name="T20" fmla="*/ 1021 w 1021"/>
                  <a:gd name="T21" fmla="*/ 340 h 1361"/>
                  <a:gd name="T22" fmla="*/ 1021 w 1021"/>
                  <a:gd name="T23" fmla="*/ 227 h 1361"/>
                  <a:gd name="T24" fmla="*/ 908 w 1021"/>
                  <a:gd name="T25" fmla="*/ 227 h 1361"/>
                  <a:gd name="T26" fmla="*/ 908 w 1021"/>
                  <a:gd name="T27" fmla="*/ 113 h 1361"/>
                  <a:gd name="T28" fmla="*/ 454 w 1021"/>
                  <a:gd name="T29" fmla="*/ 113 h 1361"/>
                  <a:gd name="T30" fmla="*/ 454 w 1021"/>
                  <a:gd name="T31" fmla="*/ 0 h 1361"/>
                  <a:gd name="T32" fmla="*/ 227 w 1021"/>
                  <a:gd name="T33" fmla="*/ 0 h 1361"/>
                  <a:gd name="T34" fmla="*/ 227 w 1021"/>
                  <a:gd name="T35" fmla="*/ 567 h 1361"/>
                  <a:gd name="T36" fmla="*/ 114 w 1021"/>
                  <a:gd name="T37" fmla="*/ 567 h 1361"/>
                  <a:gd name="T38" fmla="*/ 114 w 1021"/>
                  <a:gd name="T39" fmla="*/ 680 h 1361"/>
                  <a:gd name="T40" fmla="*/ 227 w 1021"/>
                  <a:gd name="T41" fmla="*/ 680 h 1361"/>
                  <a:gd name="T42" fmla="*/ 227 w 1021"/>
                  <a:gd name="T43" fmla="*/ 794 h 1361"/>
                  <a:gd name="T44" fmla="*/ 0 w 1021"/>
                  <a:gd name="T45" fmla="*/ 794 h 1361"/>
                  <a:gd name="T46" fmla="*/ 0 w 1021"/>
                  <a:gd name="T47" fmla="*/ 1021 h 1361"/>
                  <a:gd name="T48" fmla="*/ 114 w 1021"/>
                  <a:gd name="T49" fmla="*/ 1021 h 1361"/>
                  <a:gd name="T50" fmla="*/ 114 w 1021"/>
                  <a:gd name="T51" fmla="*/ 1134 h 1361"/>
                  <a:gd name="T52" fmla="*/ 0 w 1021"/>
                  <a:gd name="T53" fmla="*/ 1134 h 1361"/>
                  <a:gd name="T54" fmla="*/ 0 w 1021"/>
                  <a:gd name="T55" fmla="*/ 1361 h 1361"/>
                  <a:gd name="T56" fmla="*/ 227 w 1021"/>
                  <a:gd name="T57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21" h="1361">
                    <a:moveTo>
                      <a:pt x="227" y="1361"/>
                    </a:moveTo>
                    <a:lnTo>
                      <a:pt x="227" y="907"/>
                    </a:lnTo>
                    <a:lnTo>
                      <a:pt x="341" y="907"/>
                    </a:lnTo>
                    <a:lnTo>
                      <a:pt x="341" y="680"/>
                    </a:lnTo>
                    <a:lnTo>
                      <a:pt x="454" y="680"/>
                    </a:lnTo>
                    <a:lnTo>
                      <a:pt x="454" y="567"/>
                    </a:lnTo>
                    <a:lnTo>
                      <a:pt x="681" y="567"/>
                    </a:lnTo>
                    <a:lnTo>
                      <a:pt x="681" y="454"/>
                    </a:lnTo>
                    <a:lnTo>
                      <a:pt x="908" y="454"/>
                    </a:lnTo>
                    <a:lnTo>
                      <a:pt x="908" y="340"/>
                    </a:lnTo>
                    <a:lnTo>
                      <a:pt x="1021" y="340"/>
                    </a:lnTo>
                    <a:lnTo>
                      <a:pt x="1021" y="227"/>
                    </a:lnTo>
                    <a:lnTo>
                      <a:pt x="908" y="227"/>
                    </a:lnTo>
                    <a:lnTo>
                      <a:pt x="908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227" y="0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680"/>
                    </a:lnTo>
                    <a:lnTo>
                      <a:pt x="227" y="680"/>
                    </a:lnTo>
                    <a:lnTo>
                      <a:pt x="227" y="794"/>
                    </a:lnTo>
                    <a:lnTo>
                      <a:pt x="0" y="794"/>
                    </a:lnTo>
                    <a:lnTo>
                      <a:pt x="0" y="1021"/>
                    </a:lnTo>
                    <a:lnTo>
                      <a:pt x="114" y="1021"/>
                    </a:lnTo>
                    <a:lnTo>
                      <a:pt x="114" y="1134"/>
                    </a:lnTo>
                    <a:lnTo>
                      <a:pt x="0" y="1134"/>
                    </a:lnTo>
                    <a:lnTo>
                      <a:pt x="0" y="1361"/>
                    </a:lnTo>
                    <a:lnTo>
                      <a:pt x="227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6" name="Freeform 164"/>
              <p:cNvSpPr>
                <a:spLocks/>
              </p:cNvSpPr>
              <p:nvPr/>
            </p:nvSpPr>
            <p:spPr bwMode="auto">
              <a:xfrm>
                <a:off x="5506" y="2911"/>
                <a:ext cx="567" cy="1020"/>
              </a:xfrm>
              <a:custGeom>
                <a:avLst/>
                <a:gdLst>
                  <a:gd name="T0" fmla="*/ 567 w 567"/>
                  <a:gd name="T1" fmla="*/ 0 h 1020"/>
                  <a:gd name="T2" fmla="*/ 567 w 567"/>
                  <a:gd name="T3" fmla="*/ 226 h 1020"/>
                  <a:gd name="T4" fmla="*/ 454 w 567"/>
                  <a:gd name="T5" fmla="*/ 226 h 1020"/>
                  <a:gd name="T6" fmla="*/ 454 w 567"/>
                  <a:gd name="T7" fmla="*/ 340 h 1020"/>
                  <a:gd name="T8" fmla="*/ 567 w 567"/>
                  <a:gd name="T9" fmla="*/ 340 h 1020"/>
                  <a:gd name="T10" fmla="*/ 567 w 567"/>
                  <a:gd name="T11" fmla="*/ 453 h 1020"/>
                  <a:gd name="T12" fmla="*/ 454 w 567"/>
                  <a:gd name="T13" fmla="*/ 453 h 1020"/>
                  <a:gd name="T14" fmla="*/ 454 w 567"/>
                  <a:gd name="T15" fmla="*/ 567 h 1020"/>
                  <a:gd name="T16" fmla="*/ 340 w 567"/>
                  <a:gd name="T17" fmla="*/ 567 h 1020"/>
                  <a:gd name="T18" fmla="*/ 340 w 567"/>
                  <a:gd name="T19" fmla="*/ 793 h 1020"/>
                  <a:gd name="T20" fmla="*/ 227 w 567"/>
                  <a:gd name="T21" fmla="*/ 793 h 1020"/>
                  <a:gd name="T22" fmla="*/ 227 w 567"/>
                  <a:gd name="T23" fmla="*/ 1020 h 1020"/>
                  <a:gd name="T24" fmla="*/ 114 w 567"/>
                  <a:gd name="T25" fmla="*/ 1020 h 1020"/>
                  <a:gd name="T26" fmla="*/ 114 w 567"/>
                  <a:gd name="T27" fmla="*/ 907 h 1020"/>
                  <a:gd name="T28" fmla="*/ 0 w 567"/>
                  <a:gd name="T29" fmla="*/ 907 h 1020"/>
                  <a:gd name="T30" fmla="*/ 0 w 567"/>
                  <a:gd name="T31" fmla="*/ 453 h 1020"/>
                  <a:gd name="T32" fmla="*/ 114 w 567"/>
                  <a:gd name="T33" fmla="*/ 453 h 1020"/>
                  <a:gd name="T34" fmla="*/ 114 w 567"/>
                  <a:gd name="T35" fmla="*/ 226 h 1020"/>
                  <a:gd name="T36" fmla="*/ 227 w 567"/>
                  <a:gd name="T37" fmla="*/ 226 h 1020"/>
                  <a:gd name="T38" fmla="*/ 227 w 567"/>
                  <a:gd name="T39" fmla="*/ 113 h 1020"/>
                  <a:gd name="T40" fmla="*/ 454 w 567"/>
                  <a:gd name="T41" fmla="*/ 113 h 1020"/>
                  <a:gd name="T42" fmla="*/ 454 w 567"/>
                  <a:gd name="T43" fmla="*/ 0 h 1020"/>
                  <a:gd name="T44" fmla="*/ 567 w 567"/>
                  <a:gd name="T45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67" h="1020">
                    <a:moveTo>
                      <a:pt x="567" y="0"/>
                    </a:moveTo>
                    <a:lnTo>
                      <a:pt x="567" y="226"/>
                    </a:lnTo>
                    <a:lnTo>
                      <a:pt x="454" y="226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453"/>
                    </a:lnTo>
                    <a:lnTo>
                      <a:pt x="454" y="453"/>
                    </a:lnTo>
                    <a:lnTo>
                      <a:pt x="454" y="567"/>
                    </a:lnTo>
                    <a:lnTo>
                      <a:pt x="340" y="567"/>
                    </a:lnTo>
                    <a:lnTo>
                      <a:pt x="340" y="793"/>
                    </a:lnTo>
                    <a:lnTo>
                      <a:pt x="227" y="793"/>
                    </a:lnTo>
                    <a:lnTo>
                      <a:pt x="227" y="1020"/>
                    </a:lnTo>
                    <a:lnTo>
                      <a:pt x="114" y="1020"/>
                    </a:lnTo>
                    <a:lnTo>
                      <a:pt x="114" y="907"/>
                    </a:lnTo>
                    <a:lnTo>
                      <a:pt x="0" y="907"/>
                    </a:lnTo>
                    <a:lnTo>
                      <a:pt x="0" y="453"/>
                    </a:lnTo>
                    <a:lnTo>
                      <a:pt x="114" y="453"/>
                    </a:lnTo>
                    <a:lnTo>
                      <a:pt x="114" y="226"/>
                    </a:lnTo>
                    <a:lnTo>
                      <a:pt x="227" y="226"/>
                    </a:lnTo>
                    <a:lnTo>
                      <a:pt x="227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7" name="Freeform 165"/>
              <p:cNvSpPr>
                <a:spLocks/>
              </p:cNvSpPr>
              <p:nvPr/>
            </p:nvSpPr>
            <p:spPr bwMode="auto">
              <a:xfrm>
                <a:off x="4259" y="2797"/>
                <a:ext cx="907" cy="1361"/>
              </a:xfrm>
              <a:custGeom>
                <a:avLst/>
                <a:gdLst>
                  <a:gd name="T0" fmla="*/ 794 w 907"/>
                  <a:gd name="T1" fmla="*/ 0 h 1361"/>
                  <a:gd name="T2" fmla="*/ 794 w 907"/>
                  <a:gd name="T3" fmla="*/ 567 h 1361"/>
                  <a:gd name="T4" fmla="*/ 907 w 907"/>
                  <a:gd name="T5" fmla="*/ 567 h 1361"/>
                  <a:gd name="T6" fmla="*/ 907 w 907"/>
                  <a:gd name="T7" fmla="*/ 907 h 1361"/>
                  <a:gd name="T8" fmla="*/ 794 w 907"/>
                  <a:gd name="T9" fmla="*/ 907 h 1361"/>
                  <a:gd name="T10" fmla="*/ 794 w 907"/>
                  <a:gd name="T11" fmla="*/ 1134 h 1361"/>
                  <a:gd name="T12" fmla="*/ 680 w 907"/>
                  <a:gd name="T13" fmla="*/ 1134 h 1361"/>
                  <a:gd name="T14" fmla="*/ 680 w 907"/>
                  <a:gd name="T15" fmla="*/ 1248 h 1361"/>
                  <a:gd name="T16" fmla="*/ 453 w 907"/>
                  <a:gd name="T17" fmla="*/ 1248 h 1361"/>
                  <a:gd name="T18" fmla="*/ 453 w 907"/>
                  <a:gd name="T19" fmla="*/ 1361 h 1361"/>
                  <a:gd name="T20" fmla="*/ 340 w 907"/>
                  <a:gd name="T21" fmla="*/ 1361 h 1361"/>
                  <a:gd name="T22" fmla="*/ 340 w 907"/>
                  <a:gd name="T23" fmla="*/ 1248 h 1361"/>
                  <a:gd name="T24" fmla="*/ 227 w 907"/>
                  <a:gd name="T25" fmla="*/ 1248 h 1361"/>
                  <a:gd name="T26" fmla="*/ 227 w 907"/>
                  <a:gd name="T27" fmla="*/ 1134 h 1361"/>
                  <a:gd name="T28" fmla="*/ 113 w 907"/>
                  <a:gd name="T29" fmla="*/ 1134 h 1361"/>
                  <a:gd name="T30" fmla="*/ 113 w 907"/>
                  <a:gd name="T31" fmla="*/ 1021 h 1361"/>
                  <a:gd name="T32" fmla="*/ 0 w 907"/>
                  <a:gd name="T33" fmla="*/ 1021 h 1361"/>
                  <a:gd name="T34" fmla="*/ 0 w 907"/>
                  <a:gd name="T35" fmla="*/ 794 h 1361"/>
                  <a:gd name="T36" fmla="*/ 113 w 907"/>
                  <a:gd name="T37" fmla="*/ 794 h 1361"/>
                  <a:gd name="T38" fmla="*/ 113 w 907"/>
                  <a:gd name="T39" fmla="*/ 567 h 1361"/>
                  <a:gd name="T40" fmla="*/ 227 w 907"/>
                  <a:gd name="T41" fmla="*/ 567 h 1361"/>
                  <a:gd name="T42" fmla="*/ 227 w 907"/>
                  <a:gd name="T43" fmla="*/ 340 h 1361"/>
                  <a:gd name="T44" fmla="*/ 340 w 907"/>
                  <a:gd name="T45" fmla="*/ 340 h 1361"/>
                  <a:gd name="T46" fmla="*/ 340 w 907"/>
                  <a:gd name="T47" fmla="*/ 227 h 1361"/>
                  <a:gd name="T48" fmla="*/ 567 w 907"/>
                  <a:gd name="T49" fmla="*/ 227 h 1361"/>
                  <a:gd name="T50" fmla="*/ 567 w 907"/>
                  <a:gd name="T51" fmla="*/ 114 h 1361"/>
                  <a:gd name="T52" fmla="*/ 680 w 907"/>
                  <a:gd name="T53" fmla="*/ 114 h 1361"/>
                  <a:gd name="T54" fmla="*/ 680 w 907"/>
                  <a:gd name="T55" fmla="*/ 0 h 1361"/>
                  <a:gd name="T56" fmla="*/ 794 w 907"/>
                  <a:gd name="T57" fmla="*/ 0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07" h="1361">
                    <a:moveTo>
                      <a:pt x="794" y="0"/>
                    </a:moveTo>
                    <a:lnTo>
                      <a:pt x="794" y="567"/>
                    </a:lnTo>
                    <a:lnTo>
                      <a:pt x="907" y="567"/>
                    </a:lnTo>
                    <a:lnTo>
                      <a:pt x="907" y="907"/>
                    </a:lnTo>
                    <a:lnTo>
                      <a:pt x="794" y="907"/>
                    </a:lnTo>
                    <a:lnTo>
                      <a:pt x="794" y="1134"/>
                    </a:lnTo>
                    <a:lnTo>
                      <a:pt x="680" y="1134"/>
                    </a:lnTo>
                    <a:lnTo>
                      <a:pt x="680" y="1248"/>
                    </a:lnTo>
                    <a:lnTo>
                      <a:pt x="453" y="1248"/>
                    </a:lnTo>
                    <a:lnTo>
                      <a:pt x="453" y="1361"/>
                    </a:lnTo>
                    <a:lnTo>
                      <a:pt x="340" y="1361"/>
                    </a:lnTo>
                    <a:lnTo>
                      <a:pt x="340" y="1248"/>
                    </a:lnTo>
                    <a:lnTo>
                      <a:pt x="227" y="1248"/>
                    </a:lnTo>
                    <a:lnTo>
                      <a:pt x="227" y="1134"/>
                    </a:lnTo>
                    <a:lnTo>
                      <a:pt x="113" y="1134"/>
                    </a:lnTo>
                    <a:lnTo>
                      <a:pt x="113" y="1021"/>
                    </a:lnTo>
                    <a:lnTo>
                      <a:pt x="0" y="1021"/>
                    </a:lnTo>
                    <a:lnTo>
                      <a:pt x="0" y="794"/>
                    </a:lnTo>
                    <a:lnTo>
                      <a:pt x="113" y="794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680" y="114"/>
                    </a:lnTo>
                    <a:lnTo>
                      <a:pt x="680" y="0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8" name="Freeform 166"/>
              <p:cNvSpPr>
                <a:spLocks/>
              </p:cNvSpPr>
              <p:nvPr/>
            </p:nvSpPr>
            <p:spPr bwMode="auto">
              <a:xfrm>
                <a:off x="4826" y="643"/>
                <a:ext cx="1134" cy="1360"/>
              </a:xfrm>
              <a:custGeom>
                <a:avLst/>
                <a:gdLst>
                  <a:gd name="T0" fmla="*/ 0 w 1134"/>
                  <a:gd name="T1" fmla="*/ 1247 h 1360"/>
                  <a:gd name="T2" fmla="*/ 0 w 1134"/>
                  <a:gd name="T3" fmla="*/ 793 h 1360"/>
                  <a:gd name="T4" fmla="*/ 113 w 1134"/>
                  <a:gd name="T5" fmla="*/ 793 h 1360"/>
                  <a:gd name="T6" fmla="*/ 113 w 1134"/>
                  <a:gd name="T7" fmla="*/ 680 h 1360"/>
                  <a:gd name="T8" fmla="*/ 227 w 1134"/>
                  <a:gd name="T9" fmla="*/ 680 h 1360"/>
                  <a:gd name="T10" fmla="*/ 227 w 1134"/>
                  <a:gd name="T11" fmla="*/ 567 h 1360"/>
                  <a:gd name="T12" fmla="*/ 0 w 1134"/>
                  <a:gd name="T13" fmla="*/ 567 h 1360"/>
                  <a:gd name="T14" fmla="*/ 0 w 1134"/>
                  <a:gd name="T15" fmla="*/ 453 h 1360"/>
                  <a:gd name="T16" fmla="*/ 113 w 1134"/>
                  <a:gd name="T17" fmla="*/ 453 h 1360"/>
                  <a:gd name="T18" fmla="*/ 113 w 1134"/>
                  <a:gd name="T19" fmla="*/ 0 h 1360"/>
                  <a:gd name="T20" fmla="*/ 340 w 1134"/>
                  <a:gd name="T21" fmla="*/ 0 h 1360"/>
                  <a:gd name="T22" fmla="*/ 340 w 1134"/>
                  <a:gd name="T23" fmla="*/ 226 h 1360"/>
                  <a:gd name="T24" fmla="*/ 453 w 1134"/>
                  <a:gd name="T25" fmla="*/ 226 h 1360"/>
                  <a:gd name="T26" fmla="*/ 453 w 1134"/>
                  <a:gd name="T27" fmla="*/ 113 h 1360"/>
                  <a:gd name="T28" fmla="*/ 567 w 1134"/>
                  <a:gd name="T29" fmla="*/ 113 h 1360"/>
                  <a:gd name="T30" fmla="*/ 567 w 1134"/>
                  <a:gd name="T31" fmla="*/ 226 h 1360"/>
                  <a:gd name="T32" fmla="*/ 1020 w 1134"/>
                  <a:gd name="T33" fmla="*/ 226 h 1360"/>
                  <a:gd name="T34" fmla="*/ 1020 w 1134"/>
                  <a:gd name="T35" fmla="*/ 453 h 1360"/>
                  <a:gd name="T36" fmla="*/ 907 w 1134"/>
                  <a:gd name="T37" fmla="*/ 453 h 1360"/>
                  <a:gd name="T38" fmla="*/ 907 w 1134"/>
                  <a:gd name="T39" fmla="*/ 680 h 1360"/>
                  <a:gd name="T40" fmla="*/ 1134 w 1134"/>
                  <a:gd name="T41" fmla="*/ 680 h 1360"/>
                  <a:gd name="T42" fmla="*/ 1134 w 1134"/>
                  <a:gd name="T43" fmla="*/ 793 h 1360"/>
                  <a:gd name="T44" fmla="*/ 1020 w 1134"/>
                  <a:gd name="T45" fmla="*/ 793 h 1360"/>
                  <a:gd name="T46" fmla="*/ 1020 w 1134"/>
                  <a:gd name="T47" fmla="*/ 907 h 1360"/>
                  <a:gd name="T48" fmla="*/ 1020 w 1134"/>
                  <a:gd name="T49" fmla="*/ 1020 h 1360"/>
                  <a:gd name="T50" fmla="*/ 794 w 1134"/>
                  <a:gd name="T51" fmla="*/ 1020 h 1360"/>
                  <a:gd name="T52" fmla="*/ 794 w 1134"/>
                  <a:gd name="T53" fmla="*/ 1134 h 1360"/>
                  <a:gd name="T54" fmla="*/ 567 w 1134"/>
                  <a:gd name="T55" fmla="*/ 1134 h 1360"/>
                  <a:gd name="T56" fmla="*/ 567 w 1134"/>
                  <a:gd name="T57" fmla="*/ 1247 h 1360"/>
                  <a:gd name="T58" fmla="*/ 340 w 1134"/>
                  <a:gd name="T59" fmla="*/ 1247 h 1360"/>
                  <a:gd name="T60" fmla="*/ 340 w 1134"/>
                  <a:gd name="T61" fmla="*/ 1360 h 1360"/>
                  <a:gd name="T62" fmla="*/ 227 w 1134"/>
                  <a:gd name="T63" fmla="*/ 1360 h 1360"/>
                  <a:gd name="T64" fmla="*/ 227 w 1134"/>
                  <a:gd name="T65" fmla="*/ 1247 h 1360"/>
                  <a:gd name="T66" fmla="*/ 0 w 1134"/>
                  <a:gd name="T67" fmla="*/ 1247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34" h="1360">
                    <a:moveTo>
                      <a:pt x="0" y="1247"/>
                    </a:moveTo>
                    <a:lnTo>
                      <a:pt x="0" y="793"/>
                    </a:lnTo>
                    <a:lnTo>
                      <a:pt x="113" y="793"/>
                    </a:ln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0" y="567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0"/>
                    </a:lnTo>
                    <a:lnTo>
                      <a:pt x="340" y="0"/>
                    </a:lnTo>
                    <a:lnTo>
                      <a:pt x="340" y="226"/>
                    </a:lnTo>
                    <a:lnTo>
                      <a:pt x="453" y="226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1020" y="226"/>
                    </a:lnTo>
                    <a:lnTo>
                      <a:pt x="1020" y="453"/>
                    </a:lnTo>
                    <a:lnTo>
                      <a:pt x="907" y="453"/>
                    </a:lnTo>
                    <a:lnTo>
                      <a:pt x="907" y="680"/>
                    </a:lnTo>
                    <a:lnTo>
                      <a:pt x="1134" y="680"/>
                    </a:lnTo>
                    <a:lnTo>
                      <a:pt x="1134" y="793"/>
                    </a:lnTo>
                    <a:lnTo>
                      <a:pt x="1020" y="793"/>
                    </a:lnTo>
                    <a:lnTo>
                      <a:pt x="1020" y="907"/>
                    </a:lnTo>
                    <a:lnTo>
                      <a:pt x="1020" y="1020"/>
                    </a:lnTo>
                    <a:lnTo>
                      <a:pt x="794" y="1020"/>
                    </a:lnTo>
                    <a:lnTo>
                      <a:pt x="794" y="1134"/>
                    </a:lnTo>
                    <a:lnTo>
                      <a:pt x="567" y="1134"/>
                    </a:lnTo>
                    <a:lnTo>
                      <a:pt x="567" y="1247"/>
                    </a:lnTo>
                    <a:lnTo>
                      <a:pt x="340" y="1247"/>
                    </a:lnTo>
                    <a:lnTo>
                      <a:pt x="340" y="1360"/>
                    </a:lnTo>
                    <a:lnTo>
                      <a:pt x="227" y="1360"/>
                    </a:lnTo>
                    <a:lnTo>
                      <a:pt x="227" y="1247"/>
                    </a:lnTo>
                    <a:lnTo>
                      <a:pt x="0" y="124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0" name="Freeform 168"/>
              <p:cNvSpPr>
                <a:spLocks/>
              </p:cNvSpPr>
              <p:nvPr/>
            </p:nvSpPr>
            <p:spPr bwMode="auto">
              <a:xfrm>
                <a:off x="2331" y="2684"/>
                <a:ext cx="680" cy="907"/>
              </a:xfrm>
              <a:custGeom>
                <a:avLst/>
                <a:gdLst>
                  <a:gd name="T0" fmla="*/ 113 w 680"/>
                  <a:gd name="T1" fmla="*/ 0 h 907"/>
                  <a:gd name="T2" fmla="*/ 113 w 680"/>
                  <a:gd name="T3" fmla="*/ 340 h 907"/>
                  <a:gd name="T4" fmla="*/ 0 w 680"/>
                  <a:gd name="T5" fmla="*/ 340 h 907"/>
                  <a:gd name="T6" fmla="*/ 0 w 680"/>
                  <a:gd name="T7" fmla="*/ 907 h 907"/>
                  <a:gd name="T8" fmla="*/ 340 w 680"/>
                  <a:gd name="T9" fmla="*/ 907 h 907"/>
                  <a:gd name="T10" fmla="*/ 340 w 680"/>
                  <a:gd name="T11" fmla="*/ 340 h 907"/>
                  <a:gd name="T12" fmla="*/ 680 w 680"/>
                  <a:gd name="T13" fmla="*/ 340 h 907"/>
                  <a:gd name="T14" fmla="*/ 680 w 680"/>
                  <a:gd name="T15" fmla="*/ 113 h 907"/>
                  <a:gd name="T16" fmla="*/ 227 w 680"/>
                  <a:gd name="T17" fmla="*/ 113 h 907"/>
                  <a:gd name="T18" fmla="*/ 227 w 680"/>
                  <a:gd name="T19" fmla="*/ 0 h 907"/>
                  <a:gd name="T20" fmla="*/ 113 w 680"/>
                  <a:gd name="T21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0" h="907">
                    <a:moveTo>
                      <a:pt x="113" y="0"/>
                    </a:moveTo>
                    <a:lnTo>
                      <a:pt x="113" y="340"/>
                    </a:lnTo>
                    <a:lnTo>
                      <a:pt x="0" y="340"/>
                    </a:lnTo>
                    <a:lnTo>
                      <a:pt x="0" y="907"/>
                    </a:lnTo>
                    <a:lnTo>
                      <a:pt x="340" y="907"/>
                    </a:lnTo>
                    <a:lnTo>
                      <a:pt x="340" y="340"/>
                    </a:lnTo>
                    <a:lnTo>
                      <a:pt x="680" y="340"/>
                    </a:lnTo>
                    <a:lnTo>
                      <a:pt x="68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1" name="Freeform 169"/>
              <p:cNvSpPr>
                <a:spLocks/>
              </p:cNvSpPr>
              <p:nvPr/>
            </p:nvSpPr>
            <p:spPr bwMode="auto">
              <a:xfrm>
                <a:off x="1651" y="2344"/>
                <a:ext cx="793" cy="1360"/>
              </a:xfrm>
              <a:custGeom>
                <a:avLst/>
                <a:gdLst>
                  <a:gd name="T0" fmla="*/ 567 w 793"/>
                  <a:gd name="T1" fmla="*/ 0 h 1360"/>
                  <a:gd name="T2" fmla="*/ 226 w 793"/>
                  <a:gd name="T3" fmla="*/ 0 h 1360"/>
                  <a:gd name="T4" fmla="*/ 226 w 793"/>
                  <a:gd name="T5" fmla="*/ 226 h 1360"/>
                  <a:gd name="T6" fmla="*/ 113 w 793"/>
                  <a:gd name="T7" fmla="*/ 226 h 1360"/>
                  <a:gd name="T8" fmla="*/ 113 w 793"/>
                  <a:gd name="T9" fmla="*/ 340 h 1360"/>
                  <a:gd name="T10" fmla="*/ 0 w 793"/>
                  <a:gd name="T11" fmla="*/ 340 h 1360"/>
                  <a:gd name="T12" fmla="*/ 0 w 793"/>
                  <a:gd name="T13" fmla="*/ 453 h 1360"/>
                  <a:gd name="T14" fmla="*/ 113 w 793"/>
                  <a:gd name="T15" fmla="*/ 453 h 1360"/>
                  <a:gd name="T16" fmla="*/ 113 w 793"/>
                  <a:gd name="T17" fmla="*/ 567 h 1360"/>
                  <a:gd name="T18" fmla="*/ 0 w 793"/>
                  <a:gd name="T19" fmla="*/ 567 h 1360"/>
                  <a:gd name="T20" fmla="*/ 0 w 793"/>
                  <a:gd name="T21" fmla="*/ 1134 h 1360"/>
                  <a:gd name="T22" fmla="*/ 113 w 793"/>
                  <a:gd name="T23" fmla="*/ 1134 h 1360"/>
                  <a:gd name="T24" fmla="*/ 113 w 793"/>
                  <a:gd name="T25" fmla="*/ 1247 h 1360"/>
                  <a:gd name="T26" fmla="*/ 226 w 793"/>
                  <a:gd name="T27" fmla="*/ 1247 h 1360"/>
                  <a:gd name="T28" fmla="*/ 226 w 793"/>
                  <a:gd name="T29" fmla="*/ 1360 h 1360"/>
                  <a:gd name="T30" fmla="*/ 340 w 793"/>
                  <a:gd name="T31" fmla="*/ 1360 h 1360"/>
                  <a:gd name="T32" fmla="*/ 340 w 793"/>
                  <a:gd name="T33" fmla="*/ 1247 h 1360"/>
                  <a:gd name="T34" fmla="*/ 453 w 793"/>
                  <a:gd name="T35" fmla="*/ 1247 h 1360"/>
                  <a:gd name="T36" fmla="*/ 453 w 793"/>
                  <a:gd name="T37" fmla="*/ 1360 h 1360"/>
                  <a:gd name="T38" fmla="*/ 567 w 793"/>
                  <a:gd name="T39" fmla="*/ 1360 h 1360"/>
                  <a:gd name="T40" fmla="*/ 567 w 793"/>
                  <a:gd name="T41" fmla="*/ 1247 h 1360"/>
                  <a:gd name="T42" fmla="*/ 680 w 793"/>
                  <a:gd name="T43" fmla="*/ 1247 h 1360"/>
                  <a:gd name="T44" fmla="*/ 680 w 793"/>
                  <a:gd name="T45" fmla="*/ 680 h 1360"/>
                  <a:gd name="T46" fmla="*/ 793 w 793"/>
                  <a:gd name="T47" fmla="*/ 680 h 1360"/>
                  <a:gd name="T48" fmla="*/ 793 w 793"/>
                  <a:gd name="T49" fmla="*/ 453 h 1360"/>
                  <a:gd name="T50" fmla="*/ 680 w 793"/>
                  <a:gd name="T51" fmla="*/ 453 h 1360"/>
                  <a:gd name="T52" fmla="*/ 680 w 793"/>
                  <a:gd name="T53" fmla="*/ 340 h 1360"/>
                  <a:gd name="T54" fmla="*/ 567 w 793"/>
                  <a:gd name="T55" fmla="*/ 340 h 1360"/>
                  <a:gd name="T56" fmla="*/ 567 w 793"/>
                  <a:gd name="T57" fmla="*/ 0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93" h="1360">
                    <a:moveTo>
                      <a:pt x="567" y="0"/>
                    </a:moveTo>
                    <a:lnTo>
                      <a:pt x="226" y="0"/>
                    </a:lnTo>
                    <a:lnTo>
                      <a:pt x="226" y="226"/>
                    </a:lnTo>
                    <a:lnTo>
                      <a:pt x="113" y="226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1134"/>
                    </a:lnTo>
                    <a:lnTo>
                      <a:pt x="113" y="1134"/>
                    </a:lnTo>
                    <a:lnTo>
                      <a:pt x="113" y="1247"/>
                    </a:lnTo>
                    <a:lnTo>
                      <a:pt x="226" y="1247"/>
                    </a:lnTo>
                    <a:lnTo>
                      <a:pt x="226" y="1360"/>
                    </a:lnTo>
                    <a:lnTo>
                      <a:pt x="340" y="1360"/>
                    </a:lnTo>
                    <a:lnTo>
                      <a:pt x="340" y="1247"/>
                    </a:lnTo>
                    <a:lnTo>
                      <a:pt x="453" y="1247"/>
                    </a:lnTo>
                    <a:lnTo>
                      <a:pt x="453" y="1360"/>
                    </a:lnTo>
                    <a:lnTo>
                      <a:pt x="567" y="1360"/>
                    </a:lnTo>
                    <a:lnTo>
                      <a:pt x="567" y="1247"/>
                    </a:lnTo>
                    <a:lnTo>
                      <a:pt x="680" y="1247"/>
                    </a:lnTo>
                    <a:lnTo>
                      <a:pt x="680" y="680"/>
                    </a:lnTo>
                    <a:lnTo>
                      <a:pt x="793" y="680"/>
                    </a:lnTo>
                    <a:lnTo>
                      <a:pt x="793" y="453"/>
                    </a:lnTo>
                    <a:lnTo>
                      <a:pt x="680" y="453"/>
                    </a:lnTo>
                    <a:lnTo>
                      <a:pt x="680" y="340"/>
                    </a:lnTo>
                    <a:lnTo>
                      <a:pt x="567" y="340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2" name="Freeform 170"/>
              <p:cNvSpPr>
                <a:spLocks/>
              </p:cNvSpPr>
              <p:nvPr/>
            </p:nvSpPr>
            <p:spPr bwMode="auto">
              <a:xfrm>
                <a:off x="2104" y="1777"/>
                <a:ext cx="1701" cy="1020"/>
              </a:xfrm>
              <a:custGeom>
                <a:avLst/>
                <a:gdLst>
                  <a:gd name="T0" fmla="*/ 1701 w 1701"/>
                  <a:gd name="T1" fmla="*/ 907 h 1020"/>
                  <a:gd name="T2" fmla="*/ 681 w 1701"/>
                  <a:gd name="T3" fmla="*/ 907 h 1020"/>
                  <a:gd name="T4" fmla="*/ 681 w 1701"/>
                  <a:gd name="T5" fmla="*/ 1020 h 1020"/>
                  <a:gd name="T6" fmla="*/ 454 w 1701"/>
                  <a:gd name="T7" fmla="*/ 1020 h 1020"/>
                  <a:gd name="T8" fmla="*/ 454 w 1701"/>
                  <a:gd name="T9" fmla="*/ 567 h 1020"/>
                  <a:gd name="T10" fmla="*/ 0 w 1701"/>
                  <a:gd name="T11" fmla="*/ 567 h 1020"/>
                  <a:gd name="T12" fmla="*/ 0 w 1701"/>
                  <a:gd name="T13" fmla="*/ 340 h 1020"/>
                  <a:gd name="T14" fmla="*/ 114 w 1701"/>
                  <a:gd name="T15" fmla="*/ 340 h 1020"/>
                  <a:gd name="T16" fmla="*/ 114 w 1701"/>
                  <a:gd name="T17" fmla="*/ 226 h 1020"/>
                  <a:gd name="T18" fmla="*/ 567 w 1701"/>
                  <a:gd name="T19" fmla="*/ 226 h 1020"/>
                  <a:gd name="T20" fmla="*/ 567 w 1701"/>
                  <a:gd name="T21" fmla="*/ 113 h 1020"/>
                  <a:gd name="T22" fmla="*/ 907 w 1701"/>
                  <a:gd name="T23" fmla="*/ 113 h 1020"/>
                  <a:gd name="T24" fmla="*/ 907 w 1701"/>
                  <a:gd name="T25" fmla="*/ 0 h 1020"/>
                  <a:gd name="T26" fmla="*/ 1248 w 1701"/>
                  <a:gd name="T27" fmla="*/ 0 h 1020"/>
                  <a:gd name="T28" fmla="*/ 1248 w 1701"/>
                  <a:gd name="T29" fmla="*/ 226 h 1020"/>
                  <a:gd name="T30" fmla="*/ 1361 w 1701"/>
                  <a:gd name="T31" fmla="*/ 226 h 1020"/>
                  <a:gd name="T32" fmla="*/ 1361 w 1701"/>
                  <a:gd name="T33" fmla="*/ 453 h 1020"/>
                  <a:gd name="T34" fmla="*/ 1588 w 1701"/>
                  <a:gd name="T35" fmla="*/ 453 h 1020"/>
                  <a:gd name="T36" fmla="*/ 1588 w 1701"/>
                  <a:gd name="T37" fmla="*/ 793 h 1020"/>
                  <a:gd name="T38" fmla="*/ 1701 w 1701"/>
                  <a:gd name="T39" fmla="*/ 793 h 1020"/>
                  <a:gd name="T40" fmla="*/ 1701 w 1701"/>
                  <a:gd name="T41" fmla="*/ 907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01" h="1020">
                    <a:moveTo>
                      <a:pt x="1701" y="907"/>
                    </a:moveTo>
                    <a:lnTo>
                      <a:pt x="681" y="907"/>
                    </a:lnTo>
                    <a:lnTo>
                      <a:pt x="681" y="1020"/>
                    </a:lnTo>
                    <a:lnTo>
                      <a:pt x="454" y="1020"/>
                    </a:lnTo>
                    <a:lnTo>
                      <a:pt x="454" y="567"/>
                    </a:lnTo>
                    <a:lnTo>
                      <a:pt x="0" y="567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6"/>
                    </a:lnTo>
                    <a:lnTo>
                      <a:pt x="567" y="226"/>
                    </a:lnTo>
                    <a:lnTo>
                      <a:pt x="567" y="113"/>
                    </a:lnTo>
                    <a:lnTo>
                      <a:pt x="907" y="113"/>
                    </a:lnTo>
                    <a:lnTo>
                      <a:pt x="907" y="0"/>
                    </a:lnTo>
                    <a:lnTo>
                      <a:pt x="1248" y="0"/>
                    </a:lnTo>
                    <a:lnTo>
                      <a:pt x="1248" y="226"/>
                    </a:lnTo>
                    <a:lnTo>
                      <a:pt x="1361" y="226"/>
                    </a:lnTo>
                    <a:lnTo>
                      <a:pt x="1361" y="453"/>
                    </a:lnTo>
                    <a:lnTo>
                      <a:pt x="1588" y="453"/>
                    </a:lnTo>
                    <a:lnTo>
                      <a:pt x="1588" y="793"/>
                    </a:lnTo>
                    <a:lnTo>
                      <a:pt x="1701" y="793"/>
                    </a:lnTo>
                    <a:lnTo>
                      <a:pt x="1701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85" name="Freeform 173"/>
              <p:cNvSpPr>
                <a:spLocks/>
              </p:cNvSpPr>
              <p:nvPr/>
            </p:nvSpPr>
            <p:spPr bwMode="auto">
              <a:xfrm>
                <a:off x="3352" y="189"/>
                <a:ext cx="1701" cy="2155"/>
              </a:xfrm>
              <a:custGeom>
                <a:avLst/>
                <a:gdLst>
                  <a:gd name="T0" fmla="*/ 1360 w 1701"/>
                  <a:gd name="T1" fmla="*/ 0 h 2155"/>
                  <a:gd name="T2" fmla="*/ 1360 w 1701"/>
                  <a:gd name="T3" fmla="*/ 113 h 2155"/>
                  <a:gd name="T4" fmla="*/ 1474 w 1701"/>
                  <a:gd name="T5" fmla="*/ 113 h 2155"/>
                  <a:gd name="T6" fmla="*/ 1474 w 1701"/>
                  <a:gd name="T7" fmla="*/ 227 h 2155"/>
                  <a:gd name="T8" fmla="*/ 1587 w 1701"/>
                  <a:gd name="T9" fmla="*/ 227 h 2155"/>
                  <a:gd name="T10" fmla="*/ 1587 w 1701"/>
                  <a:gd name="T11" fmla="*/ 907 h 2155"/>
                  <a:gd name="T12" fmla="*/ 1474 w 1701"/>
                  <a:gd name="T13" fmla="*/ 907 h 2155"/>
                  <a:gd name="T14" fmla="*/ 1474 w 1701"/>
                  <a:gd name="T15" fmla="*/ 1021 h 2155"/>
                  <a:gd name="T16" fmla="*/ 1701 w 1701"/>
                  <a:gd name="T17" fmla="*/ 1021 h 2155"/>
                  <a:gd name="T18" fmla="*/ 1701 w 1701"/>
                  <a:gd name="T19" fmla="*/ 1134 h 2155"/>
                  <a:gd name="T20" fmla="*/ 1587 w 1701"/>
                  <a:gd name="T21" fmla="*/ 1134 h 2155"/>
                  <a:gd name="T22" fmla="*/ 1587 w 1701"/>
                  <a:gd name="T23" fmla="*/ 1247 h 2155"/>
                  <a:gd name="T24" fmla="*/ 1474 w 1701"/>
                  <a:gd name="T25" fmla="*/ 1247 h 2155"/>
                  <a:gd name="T26" fmla="*/ 1474 w 1701"/>
                  <a:gd name="T27" fmla="*/ 1361 h 2155"/>
                  <a:gd name="T28" fmla="*/ 1020 w 1701"/>
                  <a:gd name="T29" fmla="*/ 1361 h 2155"/>
                  <a:gd name="T30" fmla="*/ 1020 w 1701"/>
                  <a:gd name="T31" fmla="*/ 1474 h 2155"/>
                  <a:gd name="T32" fmla="*/ 907 w 1701"/>
                  <a:gd name="T33" fmla="*/ 1474 h 2155"/>
                  <a:gd name="T34" fmla="*/ 907 w 1701"/>
                  <a:gd name="T35" fmla="*/ 2155 h 2155"/>
                  <a:gd name="T36" fmla="*/ 340 w 1701"/>
                  <a:gd name="T37" fmla="*/ 2155 h 2155"/>
                  <a:gd name="T38" fmla="*/ 340 w 1701"/>
                  <a:gd name="T39" fmla="*/ 2041 h 2155"/>
                  <a:gd name="T40" fmla="*/ 113 w 1701"/>
                  <a:gd name="T41" fmla="*/ 2041 h 2155"/>
                  <a:gd name="T42" fmla="*/ 113 w 1701"/>
                  <a:gd name="T43" fmla="*/ 1814 h 2155"/>
                  <a:gd name="T44" fmla="*/ 0 w 1701"/>
                  <a:gd name="T45" fmla="*/ 1814 h 2155"/>
                  <a:gd name="T46" fmla="*/ 0 w 1701"/>
                  <a:gd name="T47" fmla="*/ 1474 h 2155"/>
                  <a:gd name="T48" fmla="*/ 113 w 1701"/>
                  <a:gd name="T49" fmla="*/ 1474 h 2155"/>
                  <a:gd name="T50" fmla="*/ 113 w 1701"/>
                  <a:gd name="T51" fmla="*/ 1247 h 2155"/>
                  <a:gd name="T52" fmla="*/ 453 w 1701"/>
                  <a:gd name="T53" fmla="*/ 1247 h 2155"/>
                  <a:gd name="T54" fmla="*/ 453 w 1701"/>
                  <a:gd name="T55" fmla="*/ 794 h 2155"/>
                  <a:gd name="T56" fmla="*/ 680 w 1701"/>
                  <a:gd name="T57" fmla="*/ 794 h 2155"/>
                  <a:gd name="T58" fmla="*/ 680 w 1701"/>
                  <a:gd name="T59" fmla="*/ 340 h 2155"/>
                  <a:gd name="T60" fmla="*/ 1020 w 1701"/>
                  <a:gd name="T61" fmla="*/ 340 h 2155"/>
                  <a:gd name="T62" fmla="*/ 1020 w 1701"/>
                  <a:gd name="T63" fmla="*/ 227 h 2155"/>
                  <a:gd name="T64" fmla="*/ 1247 w 1701"/>
                  <a:gd name="T65" fmla="*/ 227 h 2155"/>
                  <a:gd name="T66" fmla="*/ 1247 w 1701"/>
                  <a:gd name="T67" fmla="*/ 0 h 2155"/>
                  <a:gd name="T68" fmla="*/ 1360 w 1701"/>
                  <a:gd name="T69" fmla="*/ 0 h 2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01" h="2155">
                    <a:moveTo>
                      <a:pt x="1360" y="0"/>
                    </a:moveTo>
                    <a:lnTo>
                      <a:pt x="1360" y="113"/>
                    </a:lnTo>
                    <a:lnTo>
                      <a:pt x="1474" y="113"/>
                    </a:lnTo>
                    <a:lnTo>
                      <a:pt x="1474" y="227"/>
                    </a:lnTo>
                    <a:lnTo>
                      <a:pt x="1587" y="227"/>
                    </a:lnTo>
                    <a:lnTo>
                      <a:pt x="1587" y="907"/>
                    </a:lnTo>
                    <a:lnTo>
                      <a:pt x="1474" y="907"/>
                    </a:lnTo>
                    <a:lnTo>
                      <a:pt x="1474" y="1021"/>
                    </a:lnTo>
                    <a:lnTo>
                      <a:pt x="1701" y="1021"/>
                    </a:lnTo>
                    <a:lnTo>
                      <a:pt x="1701" y="1134"/>
                    </a:lnTo>
                    <a:lnTo>
                      <a:pt x="1587" y="1134"/>
                    </a:lnTo>
                    <a:lnTo>
                      <a:pt x="1587" y="1247"/>
                    </a:lnTo>
                    <a:lnTo>
                      <a:pt x="1474" y="1247"/>
                    </a:lnTo>
                    <a:lnTo>
                      <a:pt x="1474" y="1361"/>
                    </a:lnTo>
                    <a:lnTo>
                      <a:pt x="1020" y="1361"/>
                    </a:lnTo>
                    <a:lnTo>
                      <a:pt x="1020" y="1474"/>
                    </a:lnTo>
                    <a:lnTo>
                      <a:pt x="907" y="1474"/>
                    </a:lnTo>
                    <a:lnTo>
                      <a:pt x="907" y="2155"/>
                    </a:lnTo>
                    <a:lnTo>
                      <a:pt x="340" y="2155"/>
                    </a:lnTo>
                    <a:lnTo>
                      <a:pt x="340" y="2041"/>
                    </a:lnTo>
                    <a:lnTo>
                      <a:pt x="113" y="2041"/>
                    </a:lnTo>
                    <a:lnTo>
                      <a:pt x="113" y="1814"/>
                    </a:lnTo>
                    <a:lnTo>
                      <a:pt x="0" y="1814"/>
                    </a:lnTo>
                    <a:lnTo>
                      <a:pt x="0" y="1474"/>
                    </a:lnTo>
                    <a:lnTo>
                      <a:pt x="113" y="1474"/>
                    </a:lnTo>
                    <a:lnTo>
                      <a:pt x="113" y="1247"/>
                    </a:lnTo>
                    <a:lnTo>
                      <a:pt x="453" y="1247"/>
                    </a:lnTo>
                    <a:lnTo>
                      <a:pt x="453" y="794"/>
                    </a:lnTo>
                    <a:lnTo>
                      <a:pt x="680" y="794"/>
                    </a:lnTo>
                    <a:lnTo>
                      <a:pt x="680" y="340"/>
                    </a:lnTo>
                    <a:lnTo>
                      <a:pt x="1020" y="340"/>
                    </a:lnTo>
                    <a:lnTo>
                      <a:pt x="1020" y="227"/>
                    </a:lnTo>
                    <a:lnTo>
                      <a:pt x="1247" y="227"/>
                    </a:lnTo>
                    <a:lnTo>
                      <a:pt x="1247" y="0"/>
                    </a:lnTo>
                    <a:lnTo>
                      <a:pt x="136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9" name="グループ化 38"/>
            <p:cNvGrpSpPr/>
            <p:nvPr/>
          </p:nvGrpSpPr>
          <p:grpSpPr>
            <a:xfrm>
              <a:off x="2750611" y="1946375"/>
              <a:ext cx="8672135" cy="6921301"/>
              <a:chOff x="2750611" y="1946375"/>
              <a:chExt cx="8672135" cy="6921301"/>
            </a:xfrm>
          </p:grpSpPr>
          <p:sp>
            <p:nvSpPr>
              <p:cNvPr id="40" name="正方形/長方形 39"/>
              <p:cNvSpPr/>
              <p:nvPr/>
            </p:nvSpPr>
            <p:spPr>
              <a:xfrm>
                <a:off x="7219376" y="55039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前橋市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5433225" y="56193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高崎市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8691899" y="52564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桐生市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7537230" y="632449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伊勢崎市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7840663" y="34767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沼田市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4088987" y="700584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下仁田町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4789602" y="463064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東吾妻町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6975476" y="38828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昭和村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6175736" y="1970461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みなかみ町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10680235" y="72121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板倉町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9385075" y="68228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邑楽町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8745359" y="70073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大泉町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8920845" y="737945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千代田町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9877769" y="75248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明和町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8213848" y="19463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片品村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3396676" y="38692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草津町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2750611" y="47972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嬬恋村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5635625" y="73659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甘楽町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4196113" y="345211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中之条町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7165975" y="66792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玉村町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7199532" y="29139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川場村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5897564" y="37910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高山村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4147241" y="77263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南牧村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3492729" y="490354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長野原町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4709694" y="62485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安中市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8665015" y="654054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太田市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6345457" y="46850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渋川市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4358701" y="85598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上野村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5399307" y="81122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神流町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6624719" y="525641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吉岡町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5768079" y="52785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榛東村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8827872" y="425946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みどり市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5308820" y="68900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富岡市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6310313" y="763372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藤岡市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10023914" y="69319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館林市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7942043" y="46451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桐生市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751"/>
          <p:cNvGrpSpPr>
            <a:grpSpLocks/>
          </p:cNvGrpSpPr>
          <p:nvPr/>
        </p:nvGrpSpPr>
        <p:grpSpPr bwMode="auto">
          <a:xfrm>
            <a:off x="1360884" y="231798"/>
            <a:ext cx="4736049" cy="5008395"/>
            <a:chOff x="1594" y="160"/>
            <a:chExt cx="5443" cy="5756"/>
          </a:xfrm>
        </p:grpSpPr>
        <p:sp>
          <p:nvSpPr>
            <p:cNvPr id="94" name="Freeform 708"/>
            <p:cNvSpPr>
              <a:spLocks/>
            </p:cNvSpPr>
            <p:nvPr/>
          </p:nvSpPr>
          <p:spPr bwMode="auto">
            <a:xfrm>
              <a:off x="3266" y="160"/>
              <a:ext cx="1786" cy="2210"/>
            </a:xfrm>
            <a:custGeom>
              <a:avLst/>
              <a:gdLst>
                <a:gd name="T0" fmla="*/ 1332 w 1786"/>
                <a:gd name="T1" fmla="*/ 170 h 2211"/>
                <a:gd name="T2" fmla="*/ 1105 w 1786"/>
                <a:gd name="T3" fmla="*/ 368 h 2211"/>
                <a:gd name="T4" fmla="*/ 935 w 1786"/>
                <a:gd name="T5" fmla="*/ 425 h 2211"/>
                <a:gd name="T6" fmla="*/ 737 w 1786"/>
                <a:gd name="T7" fmla="*/ 567 h 2211"/>
                <a:gd name="T8" fmla="*/ 822 w 1786"/>
                <a:gd name="T9" fmla="*/ 737 h 2211"/>
                <a:gd name="T10" fmla="*/ 850 w 1786"/>
                <a:gd name="T11" fmla="*/ 822 h 2211"/>
                <a:gd name="T12" fmla="*/ 793 w 1786"/>
                <a:gd name="T13" fmla="*/ 907 h 2211"/>
                <a:gd name="T14" fmla="*/ 652 w 1786"/>
                <a:gd name="T15" fmla="*/ 879 h 2211"/>
                <a:gd name="T16" fmla="*/ 595 w 1786"/>
                <a:gd name="T17" fmla="*/ 1049 h 2211"/>
                <a:gd name="T18" fmla="*/ 623 w 1786"/>
                <a:gd name="T19" fmla="*/ 1190 h 2211"/>
                <a:gd name="T20" fmla="*/ 396 w 1786"/>
                <a:gd name="T21" fmla="*/ 1219 h 2211"/>
                <a:gd name="T22" fmla="*/ 311 w 1786"/>
                <a:gd name="T23" fmla="*/ 1332 h 2211"/>
                <a:gd name="T24" fmla="*/ 141 w 1786"/>
                <a:gd name="T25" fmla="*/ 1304 h 2211"/>
                <a:gd name="T26" fmla="*/ 170 w 1786"/>
                <a:gd name="T27" fmla="*/ 1531 h 2211"/>
                <a:gd name="T28" fmla="*/ 85 w 1786"/>
                <a:gd name="T29" fmla="*/ 1559 h 2211"/>
                <a:gd name="T30" fmla="*/ 0 w 1786"/>
                <a:gd name="T31" fmla="*/ 1701 h 2211"/>
                <a:gd name="T32" fmla="*/ 56 w 1786"/>
                <a:gd name="T33" fmla="*/ 1814 h 2211"/>
                <a:gd name="T34" fmla="*/ 141 w 1786"/>
                <a:gd name="T35" fmla="*/ 1984 h 2211"/>
                <a:gd name="T36" fmla="*/ 311 w 1786"/>
                <a:gd name="T37" fmla="*/ 2126 h 2211"/>
                <a:gd name="T38" fmla="*/ 453 w 1786"/>
                <a:gd name="T39" fmla="*/ 2154 h 2211"/>
                <a:gd name="T40" fmla="*/ 652 w 1786"/>
                <a:gd name="T41" fmla="*/ 2126 h 2211"/>
                <a:gd name="T42" fmla="*/ 765 w 1786"/>
                <a:gd name="T43" fmla="*/ 2154 h 2211"/>
                <a:gd name="T44" fmla="*/ 878 w 1786"/>
                <a:gd name="T45" fmla="*/ 2211 h 2211"/>
                <a:gd name="T46" fmla="*/ 992 w 1786"/>
                <a:gd name="T47" fmla="*/ 2126 h 2211"/>
                <a:gd name="T48" fmla="*/ 992 w 1786"/>
                <a:gd name="T49" fmla="*/ 1757 h 2211"/>
                <a:gd name="T50" fmla="*/ 1020 w 1786"/>
                <a:gd name="T51" fmla="*/ 1672 h 2211"/>
                <a:gd name="T52" fmla="*/ 1020 w 1786"/>
                <a:gd name="T53" fmla="*/ 1559 h 2211"/>
                <a:gd name="T54" fmla="*/ 1219 w 1786"/>
                <a:gd name="T55" fmla="*/ 1446 h 2211"/>
                <a:gd name="T56" fmla="*/ 1445 w 1786"/>
                <a:gd name="T57" fmla="*/ 1417 h 2211"/>
                <a:gd name="T58" fmla="*/ 1502 w 1786"/>
                <a:gd name="T59" fmla="*/ 1389 h 2211"/>
                <a:gd name="T60" fmla="*/ 1615 w 1786"/>
                <a:gd name="T61" fmla="*/ 1219 h 2211"/>
                <a:gd name="T62" fmla="*/ 1786 w 1786"/>
                <a:gd name="T63" fmla="*/ 1190 h 2211"/>
                <a:gd name="T64" fmla="*/ 1644 w 1786"/>
                <a:gd name="T65" fmla="*/ 1020 h 2211"/>
                <a:gd name="T66" fmla="*/ 1672 w 1786"/>
                <a:gd name="T67" fmla="*/ 907 h 2211"/>
                <a:gd name="T68" fmla="*/ 1672 w 1786"/>
                <a:gd name="T69" fmla="*/ 708 h 2211"/>
                <a:gd name="T70" fmla="*/ 1644 w 1786"/>
                <a:gd name="T71" fmla="*/ 538 h 2211"/>
                <a:gd name="T72" fmla="*/ 1701 w 1786"/>
                <a:gd name="T73" fmla="*/ 368 h 2211"/>
                <a:gd name="T74" fmla="*/ 1559 w 1786"/>
                <a:gd name="T75" fmla="*/ 255 h 2211"/>
                <a:gd name="T76" fmla="*/ 1332 w 1786"/>
                <a:gd name="T77" fmla="*/ 0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86" h="2211">
                  <a:moveTo>
                    <a:pt x="1332" y="0"/>
                  </a:moveTo>
                  <a:lnTo>
                    <a:pt x="1332" y="170"/>
                  </a:lnTo>
                  <a:lnTo>
                    <a:pt x="1247" y="255"/>
                  </a:lnTo>
                  <a:lnTo>
                    <a:pt x="1105" y="368"/>
                  </a:lnTo>
                  <a:lnTo>
                    <a:pt x="992" y="368"/>
                  </a:lnTo>
                  <a:lnTo>
                    <a:pt x="935" y="425"/>
                  </a:lnTo>
                  <a:lnTo>
                    <a:pt x="793" y="397"/>
                  </a:lnTo>
                  <a:lnTo>
                    <a:pt x="737" y="567"/>
                  </a:lnTo>
                  <a:lnTo>
                    <a:pt x="765" y="708"/>
                  </a:lnTo>
                  <a:lnTo>
                    <a:pt x="822" y="737"/>
                  </a:lnTo>
                  <a:lnTo>
                    <a:pt x="793" y="793"/>
                  </a:lnTo>
                  <a:lnTo>
                    <a:pt x="850" y="822"/>
                  </a:lnTo>
                  <a:lnTo>
                    <a:pt x="850" y="879"/>
                  </a:lnTo>
                  <a:lnTo>
                    <a:pt x="793" y="907"/>
                  </a:lnTo>
                  <a:lnTo>
                    <a:pt x="765" y="879"/>
                  </a:lnTo>
                  <a:lnTo>
                    <a:pt x="652" y="879"/>
                  </a:lnTo>
                  <a:lnTo>
                    <a:pt x="567" y="964"/>
                  </a:lnTo>
                  <a:lnTo>
                    <a:pt x="595" y="1049"/>
                  </a:lnTo>
                  <a:lnTo>
                    <a:pt x="567" y="1105"/>
                  </a:lnTo>
                  <a:lnTo>
                    <a:pt x="623" y="1190"/>
                  </a:lnTo>
                  <a:lnTo>
                    <a:pt x="538" y="1219"/>
                  </a:lnTo>
                  <a:lnTo>
                    <a:pt x="396" y="1219"/>
                  </a:lnTo>
                  <a:lnTo>
                    <a:pt x="396" y="1275"/>
                  </a:lnTo>
                  <a:lnTo>
                    <a:pt x="311" y="1332"/>
                  </a:lnTo>
                  <a:lnTo>
                    <a:pt x="226" y="1304"/>
                  </a:lnTo>
                  <a:lnTo>
                    <a:pt x="141" y="1304"/>
                  </a:lnTo>
                  <a:lnTo>
                    <a:pt x="170" y="1389"/>
                  </a:lnTo>
                  <a:lnTo>
                    <a:pt x="170" y="1531"/>
                  </a:lnTo>
                  <a:lnTo>
                    <a:pt x="113" y="1587"/>
                  </a:lnTo>
                  <a:lnTo>
                    <a:pt x="85" y="1559"/>
                  </a:lnTo>
                  <a:lnTo>
                    <a:pt x="0" y="1616"/>
                  </a:lnTo>
                  <a:lnTo>
                    <a:pt x="0" y="1701"/>
                  </a:lnTo>
                  <a:lnTo>
                    <a:pt x="56" y="1729"/>
                  </a:lnTo>
                  <a:lnTo>
                    <a:pt x="56" y="1814"/>
                  </a:lnTo>
                  <a:lnTo>
                    <a:pt x="170" y="1927"/>
                  </a:lnTo>
                  <a:lnTo>
                    <a:pt x="141" y="1984"/>
                  </a:lnTo>
                  <a:lnTo>
                    <a:pt x="170" y="2126"/>
                  </a:lnTo>
                  <a:lnTo>
                    <a:pt x="311" y="2126"/>
                  </a:lnTo>
                  <a:lnTo>
                    <a:pt x="396" y="2098"/>
                  </a:lnTo>
                  <a:lnTo>
                    <a:pt x="453" y="2154"/>
                  </a:lnTo>
                  <a:lnTo>
                    <a:pt x="595" y="2154"/>
                  </a:lnTo>
                  <a:lnTo>
                    <a:pt x="652" y="2126"/>
                  </a:lnTo>
                  <a:lnTo>
                    <a:pt x="680" y="2183"/>
                  </a:lnTo>
                  <a:lnTo>
                    <a:pt x="765" y="2154"/>
                  </a:lnTo>
                  <a:lnTo>
                    <a:pt x="793" y="2211"/>
                  </a:lnTo>
                  <a:lnTo>
                    <a:pt x="878" y="2211"/>
                  </a:lnTo>
                  <a:lnTo>
                    <a:pt x="907" y="2183"/>
                  </a:lnTo>
                  <a:lnTo>
                    <a:pt x="992" y="2126"/>
                  </a:lnTo>
                  <a:lnTo>
                    <a:pt x="1048" y="1956"/>
                  </a:lnTo>
                  <a:lnTo>
                    <a:pt x="992" y="1757"/>
                  </a:lnTo>
                  <a:lnTo>
                    <a:pt x="1048" y="1701"/>
                  </a:lnTo>
                  <a:lnTo>
                    <a:pt x="1020" y="1672"/>
                  </a:lnTo>
                  <a:lnTo>
                    <a:pt x="1077" y="1616"/>
                  </a:lnTo>
                  <a:lnTo>
                    <a:pt x="1020" y="1559"/>
                  </a:lnTo>
                  <a:lnTo>
                    <a:pt x="1162" y="1417"/>
                  </a:lnTo>
                  <a:lnTo>
                    <a:pt x="1219" y="1446"/>
                  </a:lnTo>
                  <a:lnTo>
                    <a:pt x="1389" y="1417"/>
                  </a:lnTo>
                  <a:lnTo>
                    <a:pt x="1445" y="1417"/>
                  </a:lnTo>
                  <a:lnTo>
                    <a:pt x="1474" y="1360"/>
                  </a:lnTo>
                  <a:lnTo>
                    <a:pt x="1502" y="1389"/>
                  </a:lnTo>
                  <a:lnTo>
                    <a:pt x="1615" y="1304"/>
                  </a:lnTo>
                  <a:lnTo>
                    <a:pt x="1615" y="1219"/>
                  </a:lnTo>
                  <a:lnTo>
                    <a:pt x="1701" y="1190"/>
                  </a:lnTo>
                  <a:lnTo>
                    <a:pt x="1786" y="1190"/>
                  </a:lnTo>
                  <a:lnTo>
                    <a:pt x="1786" y="1105"/>
                  </a:lnTo>
                  <a:lnTo>
                    <a:pt x="1644" y="1020"/>
                  </a:lnTo>
                  <a:lnTo>
                    <a:pt x="1587" y="1020"/>
                  </a:lnTo>
                  <a:lnTo>
                    <a:pt x="1672" y="907"/>
                  </a:lnTo>
                  <a:lnTo>
                    <a:pt x="1701" y="793"/>
                  </a:lnTo>
                  <a:lnTo>
                    <a:pt x="1672" y="708"/>
                  </a:lnTo>
                  <a:lnTo>
                    <a:pt x="1644" y="680"/>
                  </a:lnTo>
                  <a:lnTo>
                    <a:pt x="1644" y="538"/>
                  </a:lnTo>
                  <a:lnTo>
                    <a:pt x="1701" y="482"/>
                  </a:lnTo>
                  <a:lnTo>
                    <a:pt x="1701" y="368"/>
                  </a:lnTo>
                  <a:lnTo>
                    <a:pt x="1672" y="283"/>
                  </a:lnTo>
                  <a:lnTo>
                    <a:pt x="1559" y="255"/>
                  </a:lnTo>
                  <a:lnTo>
                    <a:pt x="1445" y="28"/>
                  </a:lnTo>
                  <a:lnTo>
                    <a:pt x="133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710"/>
            <p:cNvSpPr>
              <a:spLocks/>
            </p:cNvSpPr>
            <p:nvPr/>
          </p:nvSpPr>
          <p:spPr bwMode="auto">
            <a:xfrm>
              <a:off x="4769" y="643"/>
              <a:ext cx="1162" cy="1417"/>
            </a:xfrm>
            <a:custGeom>
              <a:avLst/>
              <a:gdLst>
                <a:gd name="T0" fmla="*/ 0 w 1162"/>
                <a:gd name="T1" fmla="*/ 907 h 1417"/>
                <a:gd name="T2" fmla="*/ 113 w 1162"/>
                <a:gd name="T3" fmla="*/ 822 h 1417"/>
                <a:gd name="T4" fmla="*/ 113 w 1162"/>
                <a:gd name="T5" fmla="*/ 737 h 1417"/>
                <a:gd name="T6" fmla="*/ 199 w 1162"/>
                <a:gd name="T7" fmla="*/ 708 h 1417"/>
                <a:gd name="T8" fmla="*/ 284 w 1162"/>
                <a:gd name="T9" fmla="*/ 708 h 1417"/>
                <a:gd name="T10" fmla="*/ 284 w 1162"/>
                <a:gd name="T11" fmla="*/ 623 h 1417"/>
                <a:gd name="T12" fmla="*/ 142 w 1162"/>
                <a:gd name="T13" fmla="*/ 538 h 1417"/>
                <a:gd name="T14" fmla="*/ 85 w 1162"/>
                <a:gd name="T15" fmla="*/ 538 h 1417"/>
                <a:gd name="T16" fmla="*/ 170 w 1162"/>
                <a:gd name="T17" fmla="*/ 425 h 1417"/>
                <a:gd name="T18" fmla="*/ 199 w 1162"/>
                <a:gd name="T19" fmla="*/ 311 h 1417"/>
                <a:gd name="T20" fmla="*/ 170 w 1162"/>
                <a:gd name="T21" fmla="*/ 226 h 1417"/>
                <a:gd name="T22" fmla="*/ 142 w 1162"/>
                <a:gd name="T23" fmla="*/ 198 h 1417"/>
                <a:gd name="T24" fmla="*/ 142 w 1162"/>
                <a:gd name="T25" fmla="*/ 56 h 1417"/>
                <a:gd name="T26" fmla="*/ 170 w 1162"/>
                <a:gd name="T27" fmla="*/ 28 h 1417"/>
                <a:gd name="T28" fmla="*/ 199 w 1162"/>
                <a:gd name="T29" fmla="*/ 0 h 1417"/>
                <a:gd name="T30" fmla="*/ 312 w 1162"/>
                <a:gd name="T31" fmla="*/ 56 h 1417"/>
                <a:gd name="T32" fmla="*/ 369 w 1162"/>
                <a:gd name="T33" fmla="*/ 28 h 1417"/>
                <a:gd name="T34" fmla="*/ 425 w 1162"/>
                <a:gd name="T35" fmla="*/ 56 h 1417"/>
                <a:gd name="T36" fmla="*/ 425 w 1162"/>
                <a:gd name="T37" fmla="*/ 113 h 1417"/>
                <a:gd name="T38" fmla="*/ 397 w 1162"/>
                <a:gd name="T39" fmla="*/ 141 h 1417"/>
                <a:gd name="T40" fmla="*/ 454 w 1162"/>
                <a:gd name="T41" fmla="*/ 198 h 1417"/>
                <a:gd name="T42" fmla="*/ 567 w 1162"/>
                <a:gd name="T43" fmla="*/ 141 h 1417"/>
                <a:gd name="T44" fmla="*/ 624 w 1162"/>
                <a:gd name="T45" fmla="*/ 198 h 1417"/>
                <a:gd name="T46" fmla="*/ 680 w 1162"/>
                <a:gd name="T47" fmla="*/ 198 h 1417"/>
                <a:gd name="T48" fmla="*/ 766 w 1162"/>
                <a:gd name="T49" fmla="*/ 255 h 1417"/>
                <a:gd name="T50" fmla="*/ 879 w 1162"/>
                <a:gd name="T51" fmla="*/ 198 h 1417"/>
                <a:gd name="T52" fmla="*/ 964 w 1162"/>
                <a:gd name="T53" fmla="*/ 283 h 1417"/>
                <a:gd name="T54" fmla="*/ 1021 w 1162"/>
                <a:gd name="T55" fmla="*/ 283 h 1417"/>
                <a:gd name="T56" fmla="*/ 1134 w 1162"/>
                <a:gd name="T57" fmla="*/ 311 h 1417"/>
                <a:gd name="T58" fmla="*/ 1106 w 1162"/>
                <a:gd name="T59" fmla="*/ 340 h 1417"/>
                <a:gd name="T60" fmla="*/ 1021 w 1162"/>
                <a:gd name="T61" fmla="*/ 397 h 1417"/>
                <a:gd name="T62" fmla="*/ 1021 w 1162"/>
                <a:gd name="T63" fmla="*/ 453 h 1417"/>
                <a:gd name="T64" fmla="*/ 964 w 1162"/>
                <a:gd name="T65" fmla="*/ 510 h 1417"/>
                <a:gd name="T66" fmla="*/ 936 w 1162"/>
                <a:gd name="T67" fmla="*/ 623 h 1417"/>
                <a:gd name="T68" fmla="*/ 1021 w 1162"/>
                <a:gd name="T69" fmla="*/ 708 h 1417"/>
                <a:gd name="T70" fmla="*/ 1162 w 1162"/>
                <a:gd name="T71" fmla="*/ 737 h 1417"/>
                <a:gd name="T72" fmla="*/ 1162 w 1162"/>
                <a:gd name="T73" fmla="*/ 793 h 1417"/>
                <a:gd name="T74" fmla="*/ 1106 w 1162"/>
                <a:gd name="T75" fmla="*/ 822 h 1417"/>
                <a:gd name="T76" fmla="*/ 1134 w 1162"/>
                <a:gd name="T77" fmla="*/ 878 h 1417"/>
                <a:gd name="T78" fmla="*/ 1077 w 1162"/>
                <a:gd name="T79" fmla="*/ 878 h 1417"/>
                <a:gd name="T80" fmla="*/ 1021 w 1162"/>
                <a:gd name="T81" fmla="*/ 935 h 1417"/>
                <a:gd name="T82" fmla="*/ 1021 w 1162"/>
                <a:gd name="T83" fmla="*/ 992 h 1417"/>
                <a:gd name="T84" fmla="*/ 907 w 1162"/>
                <a:gd name="T85" fmla="*/ 1049 h 1417"/>
                <a:gd name="T86" fmla="*/ 851 w 1162"/>
                <a:gd name="T87" fmla="*/ 1049 h 1417"/>
                <a:gd name="T88" fmla="*/ 680 w 1162"/>
                <a:gd name="T89" fmla="*/ 1105 h 1417"/>
                <a:gd name="T90" fmla="*/ 595 w 1162"/>
                <a:gd name="T91" fmla="*/ 1247 h 1417"/>
                <a:gd name="T92" fmla="*/ 510 w 1162"/>
                <a:gd name="T93" fmla="*/ 1219 h 1417"/>
                <a:gd name="T94" fmla="*/ 397 w 1162"/>
                <a:gd name="T95" fmla="*/ 1247 h 1417"/>
                <a:gd name="T96" fmla="*/ 312 w 1162"/>
                <a:gd name="T97" fmla="*/ 1417 h 1417"/>
                <a:gd name="T98" fmla="*/ 255 w 1162"/>
                <a:gd name="T99" fmla="*/ 1332 h 1417"/>
                <a:gd name="T100" fmla="*/ 255 w 1162"/>
                <a:gd name="T101" fmla="*/ 1275 h 1417"/>
                <a:gd name="T102" fmla="*/ 199 w 1162"/>
                <a:gd name="T103" fmla="*/ 1247 h 1417"/>
                <a:gd name="T104" fmla="*/ 170 w 1162"/>
                <a:gd name="T105" fmla="*/ 1190 h 1417"/>
                <a:gd name="T106" fmla="*/ 142 w 1162"/>
                <a:gd name="T107" fmla="*/ 1190 h 1417"/>
                <a:gd name="T108" fmla="*/ 85 w 1162"/>
                <a:gd name="T109" fmla="*/ 1247 h 1417"/>
                <a:gd name="T110" fmla="*/ 57 w 1162"/>
                <a:gd name="T111" fmla="*/ 1190 h 1417"/>
                <a:gd name="T112" fmla="*/ 57 w 1162"/>
                <a:gd name="T113" fmla="*/ 1134 h 1417"/>
                <a:gd name="T114" fmla="*/ 113 w 1162"/>
                <a:gd name="T115" fmla="*/ 1105 h 1417"/>
                <a:gd name="T116" fmla="*/ 113 w 1162"/>
                <a:gd name="T117" fmla="*/ 1020 h 1417"/>
                <a:gd name="T118" fmla="*/ 57 w 1162"/>
                <a:gd name="T119" fmla="*/ 964 h 1417"/>
                <a:gd name="T120" fmla="*/ 0 w 1162"/>
                <a:gd name="T121" fmla="*/ 907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62" h="1417">
                  <a:moveTo>
                    <a:pt x="0" y="907"/>
                  </a:moveTo>
                  <a:lnTo>
                    <a:pt x="113" y="822"/>
                  </a:lnTo>
                  <a:lnTo>
                    <a:pt x="113" y="737"/>
                  </a:lnTo>
                  <a:lnTo>
                    <a:pt x="199" y="708"/>
                  </a:lnTo>
                  <a:lnTo>
                    <a:pt x="284" y="708"/>
                  </a:lnTo>
                  <a:lnTo>
                    <a:pt x="284" y="623"/>
                  </a:lnTo>
                  <a:lnTo>
                    <a:pt x="142" y="538"/>
                  </a:lnTo>
                  <a:lnTo>
                    <a:pt x="85" y="538"/>
                  </a:lnTo>
                  <a:lnTo>
                    <a:pt x="170" y="425"/>
                  </a:lnTo>
                  <a:lnTo>
                    <a:pt x="199" y="311"/>
                  </a:lnTo>
                  <a:lnTo>
                    <a:pt x="170" y="226"/>
                  </a:lnTo>
                  <a:lnTo>
                    <a:pt x="142" y="198"/>
                  </a:lnTo>
                  <a:lnTo>
                    <a:pt x="142" y="56"/>
                  </a:lnTo>
                  <a:lnTo>
                    <a:pt x="170" y="28"/>
                  </a:lnTo>
                  <a:lnTo>
                    <a:pt x="199" y="0"/>
                  </a:lnTo>
                  <a:lnTo>
                    <a:pt x="312" y="56"/>
                  </a:lnTo>
                  <a:lnTo>
                    <a:pt x="369" y="28"/>
                  </a:lnTo>
                  <a:lnTo>
                    <a:pt x="425" y="56"/>
                  </a:lnTo>
                  <a:lnTo>
                    <a:pt x="425" y="113"/>
                  </a:lnTo>
                  <a:lnTo>
                    <a:pt x="397" y="141"/>
                  </a:lnTo>
                  <a:lnTo>
                    <a:pt x="454" y="198"/>
                  </a:lnTo>
                  <a:lnTo>
                    <a:pt x="567" y="141"/>
                  </a:lnTo>
                  <a:lnTo>
                    <a:pt x="624" y="198"/>
                  </a:lnTo>
                  <a:lnTo>
                    <a:pt x="680" y="198"/>
                  </a:lnTo>
                  <a:lnTo>
                    <a:pt x="766" y="255"/>
                  </a:lnTo>
                  <a:lnTo>
                    <a:pt x="879" y="198"/>
                  </a:lnTo>
                  <a:lnTo>
                    <a:pt x="964" y="283"/>
                  </a:lnTo>
                  <a:lnTo>
                    <a:pt x="1021" y="283"/>
                  </a:lnTo>
                  <a:lnTo>
                    <a:pt x="1134" y="311"/>
                  </a:lnTo>
                  <a:lnTo>
                    <a:pt x="1106" y="340"/>
                  </a:lnTo>
                  <a:lnTo>
                    <a:pt x="1021" y="397"/>
                  </a:lnTo>
                  <a:lnTo>
                    <a:pt x="1021" y="453"/>
                  </a:lnTo>
                  <a:lnTo>
                    <a:pt x="964" y="510"/>
                  </a:lnTo>
                  <a:lnTo>
                    <a:pt x="936" y="623"/>
                  </a:lnTo>
                  <a:lnTo>
                    <a:pt x="1021" y="708"/>
                  </a:lnTo>
                  <a:lnTo>
                    <a:pt x="1162" y="737"/>
                  </a:lnTo>
                  <a:lnTo>
                    <a:pt x="1162" y="793"/>
                  </a:lnTo>
                  <a:lnTo>
                    <a:pt x="1106" y="822"/>
                  </a:lnTo>
                  <a:lnTo>
                    <a:pt x="1134" y="878"/>
                  </a:lnTo>
                  <a:lnTo>
                    <a:pt x="1077" y="878"/>
                  </a:lnTo>
                  <a:lnTo>
                    <a:pt x="1021" y="935"/>
                  </a:lnTo>
                  <a:lnTo>
                    <a:pt x="1021" y="992"/>
                  </a:lnTo>
                  <a:lnTo>
                    <a:pt x="907" y="1049"/>
                  </a:lnTo>
                  <a:lnTo>
                    <a:pt x="851" y="1049"/>
                  </a:lnTo>
                  <a:lnTo>
                    <a:pt x="680" y="1105"/>
                  </a:lnTo>
                  <a:lnTo>
                    <a:pt x="595" y="1247"/>
                  </a:lnTo>
                  <a:lnTo>
                    <a:pt x="510" y="1219"/>
                  </a:lnTo>
                  <a:lnTo>
                    <a:pt x="397" y="1247"/>
                  </a:lnTo>
                  <a:lnTo>
                    <a:pt x="312" y="1417"/>
                  </a:lnTo>
                  <a:lnTo>
                    <a:pt x="255" y="1332"/>
                  </a:lnTo>
                  <a:lnTo>
                    <a:pt x="255" y="1275"/>
                  </a:lnTo>
                  <a:lnTo>
                    <a:pt x="199" y="1247"/>
                  </a:lnTo>
                  <a:lnTo>
                    <a:pt x="170" y="1190"/>
                  </a:lnTo>
                  <a:lnTo>
                    <a:pt x="142" y="1190"/>
                  </a:lnTo>
                  <a:lnTo>
                    <a:pt x="85" y="1247"/>
                  </a:lnTo>
                  <a:lnTo>
                    <a:pt x="57" y="1190"/>
                  </a:lnTo>
                  <a:lnTo>
                    <a:pt x="57" y="1134"/>
                  </a:lnTo>
                  <a:lnTo>
                    <a:pt x="113" y="1105"/>
                  </a:lnTo>
                  <a:lnTo>
                    <a:pt x="113" y="1020"/>
                  </a:lnTo>
                  <a:lnTo>
                    <a:pt x="57" y="964"/>
                  </a:lnTo>
                  <a:lnTo>
                    <a:pt x="0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711"/>
            <p:cNvSpPr>
              <a:spLocks/>
            </p:cNvSpPr>
            <p:nvPr/>
          </p:nvSpPr>
          <p:spPr bwMode="auto">
            <a:xfrm>
              <a:off x="4514" y="1521"/>
              <a:ext cx="510" cy="738"/>
            </a:xfrm>
            <a:custGeom>
              <a:avLst/>
              <a:gdLst>
                <a:gd name="T0" fmla="*/ 198 w 510"/>
                <a:gd name="T1" fmla="*/ 57 h 738"/>
                <a:gd name="T2" fmla="*/ 227 w 510"/>
                <a:gd name="T3" fmla="*/ 0 h 738"/>
                <a:gd name="T4" fmla="*/ 368 w 510"/>
                <a:gd name="T5" fmla="*/ 142 h 738"/>
                <a:gd name="T6" fmla="*/ 368 w 510"/>
                <a:gd name="T7" fmla="*/ 227 h 738"/>
                <a:gd name="T8" fmla="*/ 312 w 510"/>
                <a:gd name="T9" fmla="*/ 256 h 738"/>
                <a:gd name="T10" fmla="*/ 312 w 510"/>
                <a:gd name="T11" fmla="*/ 312 h 738"/>
                <a:gd name="T12" fmla="*/ 340 w 510"/>
                <a:gd name="T13" fmla="*/ 369 h 738"/>
                <a:gd name="T14" fmla="*/ 397 w 510"/>
                <a:gd name="T15" fmla="*/ 312 h 738"/>
                <a:gd name="T16" fmla="*/ 425 w 510"/>
                <a:gd name="T17" fmla="*/ 312 h 738"/>
                <a:gd name="T18" fmla="*/ 454 w 510"/>
                <a:gd name="T19" fmla="*/ 369 h 738"/>
                <a:gd name="T20" fmla="*/ 510 w 510"/>
                <a:gd name="T21" fmla="*/ 397 h 738"/>
                <a:gd name="T22" fmla="*/ 510 w 510"/>
                <a:gd name="T23" fmla="*/ 454 h 738"/>
                <a:gd name="T24" fmla="*/ 425 w 510"/>
                <a:gd name="T25" fmla="*/ 511 h 738"/>
                <a:gd name="T26" fmla="*/ 425 w 510"/>
                <a:gd name="T27" fmla="*/ 567 h 738"/>
                <a:gd name="T28" fmla="*/ 368 w 510"/>
                <a:gd name="T29" fmla="*/ 567 h 738"/>
                <a:gd name="T30" fmla="*/ 283 w 510"/>
                <a:gd name="T31" fmla="*/ 653 h 738"/>
                <a:gd name="T32" fmla="*/ 255 w 510"/>
                <a:gd name="T33" fmla="*/ 624 h 738"/>
                <a:gd name="T34" fmla="*/ 142 w 510"/>
                <a:gd name="T35" fmla="*/ 624 h 738"/>
                <a:gd name="T36" fmla="*/ 113 w 510"/>
                <a:gd name="T37" fmla="*/ 709 h 738"/>
                <a:gd name="T38" fmla="*/ 0 w 510"/>
                <a:gd name="T39" fmla="*/ 738 h 738"/>
                <a:gd name="T40" fmla="*/ 57 w 510"/>
                <a:gd name="T41" fmla="*/ 624 h 738"/>
                <a:gd name="T42" fmla="*/ 0 w 510"/>
                <a:gd name="T43" fmla="*/ 567 h 738"/>
                <a:gd name="T44" fmla="*/ 57 w 510"/>
                <a:gd name="T45" fmla="*/ 511 h 738"/>
                <a:gd name="T46" fmla="*/ 57 w 510"/>
                <a:gd name="T47" fmla="*/ 312 h 738"/>
                <a:gd name="T48" fmla="*/ 85 w 510"/>
                <a:gd name="T49" fmla="*/ 227 h 738"/>
                <a:gd name="T50" fmla="*/ 170 w 510"/>
                <a:gd name="T51" fmla="*/ 142 h 738"/>
                <a:gd name="T52" fmla="*/ 198 w 510"/>
                <a:gd name="T53" fmla="*/ 57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738">
                  <a:moveTo>
                    <a:pt x="198" y="57"/>
                  </a:moveTo>
                  <a:lnTo>
                    <a:pt x="227" y="0"/>
                  </a:lnTo>
                  <a:lnTo>
                    <a:pt x="368" y="142"/>
                  </a:lnTo>
                  <a:lnTo>
                    <a:pt x="368" y="227"/>
                  </a:lnTo>
                  <a:lnTo>
                    <a:pt x="312" y="256"/>
                  </a:lnTo>
                  <a:lnTo>
                    <a:pt x="312" y="312"/>
                  </a:lnTo>
                  <a:lnTo>
                    <a:pt x="340" y="369"/>
                  </a:lnTo>
                  <a:lnTo>
                    <a:pt x="397" y="312"/>
                  </a:lnTo>
                  <a:lnTo>
                    <a:pt x="425" y="312"/>
                  </a:lnTo>
                  <a:lnTo>
                    <a:pt x="454" y="369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425" y="511"/>
                  </a:lnTo>
                  <a:lnTo>
                    <a:pt x="425" y="567"/>
                  </a:lnTo>
                  <a:lnTo>
                    <a:pt x="368" y="567"/>
                  </a:lnTo>
                  <a:lnTo>
                    <a:pt x="283" y="653"/>
                  </a:lnTo>
                  <a:lnTo>
                    <a:pt x="255" y="624"/>
                  </a:lnTo>
                  <a:lnTo>
                    <a:pt x="142" y="624"/>
                  </a:lnTo>
                  <a:lnTo>
                    <a:pt x="113" y="709"/>
                  </a:lnTo>
                  <a:lnTo>
                    <a:pt x="0" y="738"/>
                  </a:lnTo>
                  <a:lnTo>
                    <a:pt x="57" y="624"/>
                  </a:lnTo>
                  <a:lnTo>
                    <a:pt x="0" y="567"/>
                  </a:lnTo>
                  <a:lnTo>
                    <a:pt x="57" y="511"/>
                  </a:lnTo>
                  <a:lnTo>
                    <a:pt x="57" y="312"/>
                  </a:lnTo>
                  <a:lnTo>
                    <a:pt x="85" y="227"/>
                  </a:lnTo>
                  <a:lnTo>
                    <a:pt x="170" y="142"/>
                  </a:lnTo>
                  <a:lnTo>
                    <a:pt x="198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712"/>
            <p:cNvSpPr>
              <a:spLocks/>
            </p:cNvSpPr>
            <p:nvPr/>
          </p:nvSpPr>
          <p:spPr bwMode="auto">
            <a:xfrm>
              <a:off x="4372" y="2315"/>
              <a:ext cx="539" cy="482"/>
            </a:xfrm>
            <a:custGeom>
              <a:avLst/>
              <a:gdLst>
                <a:gd name="T0" fmla="*/ 57 w 539"/>
                <a:gd name="T1" fmla="*/ 369 h 482"/>
                <a:gd name="T2" fmla="*/ 29 w 539"/>
                <a:gd name="T3" fmla="*/ 284 h 482"/>
                <a:gd name="T4" fmla="*/ 0 w 539"/>
                <a:gd name="T5" fmla="*/ 227 h 482"/>
                <a:gd name="T6" fmla="*/ 57 w 539"/>
                <a:gd name="T7" fmla="*/ 170 h 482"/>
                <a:gd name="T8" fmla="*/ 114 w 539"/>
                <a:gd name="T9" fmla="*/ 57 h 482"/>
                <a:gd name="T10" fmla="*/ 227 w 539"/>
                <a:gd name="T11" fmla="*/ 0 h 482"/>
                <a:gd name="T12" fmla="*/ 340 w 539"/>
                <a:gd name="T13" fmla="*/ 0 h 482"/>
                <a:gd name="T14" fmla="*/ 369 w 539"/>
                <a:gd name="T15" fmla="*/ 29 h 482"/>
                <a:gd name="T16" fmla="*/ 340 w 539"/>
                <a:gd name="T17" fmla="*/ 85 h 482"/>
                <a:gd name="T18" fmla="*/ 425 w 539"/>
                <a:gd name="T19" fmla="*/ 199 h 482"/>
                <a:gd name="T20" fmla="*/ 454 w 539"/>
                <a:gd name="T21" fmla="*/ 284 h 482"/>
                <a:gd name="T22" fmla="*/ 539 w 539"/>
                <a:gd name="T23" fmla="*/ 426 h 482"/>
                <a:gd name="T24" fmla="*/ 510 w 539"/>
                <a:gd name="T25" fmla="*/ 482 h 482"/>
                <a:gd name="T26" fmla="*/ 482 w 539"/>
                <a:gd name="T27" fmla="*/ 426 h 482"/>
                <a:gd name="T28" fmla="*/ 425 w 539"/>
                <a:gd name="T29" fmla="*/ 426 h 482"/>
                <a:gd name="T30" fmla="*/ 397 w 539"/>
                <a:gd name="T31" fmla="*/ 397 h 482"/>
                <a:gd name="T32" fmla="*/ 340 w 539"/>
                <a:gd name="T33" fmla="*/ 454 h 482"/>
                <a:gd name="T34" fmla="*/ 312 w 539"/>
                <a:gd name="T35" fmla="*/ 426 h 482"/>
                <a:gd name="T36" fmla="*/ 255 w 539"/>
                <a:gd name="T37" fmla="*/ 426 h 482"/>
                <a:gd name="T38" fmla="*/ 142 w 539"/>
                <a:gd name="T39" fmla="*/ 369 h 482"/>
                <a:gd name="T40" fmla="*/ 114 w 539"/>
                <a:gd name="T41" fmla="*/ 426 h 482"/>
                <a:gd name="T42" fmla="*/ 85 w 539"/>
                <a:gd name="T43" fmla="*/ 369 h 482"/>
                <a:gd name="T44" fmla="*/ 57 w 539"/>
                <a:gd name="T45" fmla="*/ 36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482">
                  <a:moveTo>
                    <a:pt x="57" y="369"/>
                  </a:moveTo>
                  <a:lnTo>
                    <a:pt x="29" y="284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114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69" y="29"/>
                  </a:lnTo>
                  <a:lnTo>
                    <a:pt x="340" y="85"/>
                  </a:lnTo>
                  <a:lnTo>
                    <a:pt x="425" y="199"/>
                  </a:lnTo>
                  <a:lnTo>
                    <a:pt x="454" y="284"/>
                  </a:lnTo>
                  <a:lnTo>
                    <a:pt x="539" y="426"/>
                  </a:lnTo>
                  <a:lnTo>
                    <a:pt x="510" y="482"/>
                  </a:lnTo>
                  <a:lnTo>
                    <a:pt x="482" y="426"/>
                  </a:lnTo>
                  <a:lnTo>
                    <a:pt x="425" y="426"/>
                  </a:lnTo>
                  <a:lnTo>
                    <a:pt x="397" y="397"/>
                  </a:lnTo>
                  <a:lnTo>
                    <a:pt x="340" y="454"/>
                  </a:lnTo>
                  <a:lnTo>
                    <a:pt x="312" y="426"/>
                  </a:lnTo>
                  <a:lnTo>
                    <a:pt x="255" y="426"/>
                  </a:lnTo>
                  <a:lnTo>
                    <a:pt x="142" y="369"/>
                  </a:lnTo>
                  <a:lnTo>
                    <a:pt x="114" y="426"/>
                  </a:lnTo>
                  <a:lnTo>
                    <a:pt x="85" y="369"/>
                  </a:lnTo>
                  <a:lnTo>
                    <a:pt x="57" y="36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713"/>
            <p:cNvSpPr>
              <a:spLocks/>
            </p:cNvSpPr>
            <p:nvPr/>
          </p:nvSpPr>
          <p:spPr bwMode="auto">
            <a:xfrm>
              <a:off x="4117" y="1578"/>
              <a:ext cx="1673" cy="1276"/>
            </a:xfrm>
            <a:custGeom>
              <a:avLst/>
              <a:gdLst>
                <a:gd name="T0" fmla="*/ 794 w 1673"/>
                <a:gd name="T1" fmla="*/ 1163 h 1276"/>
                <a:gd name="T2" fmla="*/ 680 w 1673"/>
                <a:gd name="T3" fmla="*/ 936 h 1276"/>
                <a:gd name="T4" fmla="*/ 624 w 1673"/>
                <a:gd name="T5" fmla="*/ 766 h 1276"/>
                <a:gd name="T6" fmla="*/ 482 w 1673"/>
                <a:gd name="T7" fmla="*/ 737 h 1276"/>
                <a:gd name="T8" fmla="*/ 312 w 1673"/>
                <a:gd name="T9" fmla="*/ 907 h 1276"/>
                <a:gd name="T10" fmla="*/ 284 w 1673"/>
                <a:gd name="T11" fmla="*/ 1021 h 1276"/>
                <a:gd name="T12" fmla="*/ 255 w 1673"/>
                <a:gd name="T13" fmla="*/ 1106 h 1276"/>
                <a:gd name="T14" fmla="*/ 85 w 1673"/>
                <a:gd name="T15" fmla="*/ 1134 h 1276"/>
                <a:gd name="T16" fmla="*/ 28 w 1673"/>
                <a:gd name="T17" fmla="*/ 1049 h 1276"/>
                <a:gd name="T18" fmla="*/ 0 w 1673"/>
                <a:gd name="T19" fmla="*/ 879 h 1276"/>
                <a:gd name="T20" fmla="*/ 28 w 1673"/>
                <a:gd name="T21" fmla="*/ 794 h 1276"/>
                <a:gd name="T22" fmla="*/ 142 w 1673"/>
                <a:gd name="T23" fmla="*/ 709 h 1276"/>
                <a:gd name="T24" fmla="*/ 142 w 1673"/>
                <a:gd name="T25" fmla="*/ 340 h 1276"/>
                <a:gd name="T26" fmla="*/ 170 w 1673"/>
                <a:gd name="T27" fmla="*/ 255 h 1276"/>
                <a:gd name="T28" fmla="*/ 170 w 1673"/>
                <a:gd name="T29" fmla="*/ 142 h 1276"/>
                <a:gd name="T30" fmla="*/ 369 w 1673"/>
                <a:gd name="T31" fmla="*/ 29 h 1276"/>
                <a:gd name="T32" fmla="*/ 595 w 1673"/>
                <a:gd name="T33" fmla="*/ 0 h 1276"/>
                <a:gd name="T34" fmla="*/ 482 w 1673"/>
                <a:gd name="T35" fmla="*/ 170 h 1276"/>
                <a:gd name="T36" fmla="*/ 454 w 1673"/>
                <a:gd name="T37" fmla="*/ 454 h 1276"/>
                <a:gd name="T38" fmla="*/ 454 w 1673"/>
                <a:gd name="T39" fmla="*/ 567 h 1276"/>
                <a:gd name="T40" fmla="*/ 510 w 1673"/>
                <a:gd name="T41" fmla="*/ 652 h 1276"/>
                <a:gd name="T42" fmla="*/ 652 w 1673"/>
                <a:gd name="T43" fmla="*/ 567 h 1276"/>
                <a:gd name="T44" fmla="*/ 765 w 1673"/>
                <a:gd name="T45" fmla="*/ 510 h 1276"/>
                <a:gd name="T46" fmla="*/ 822 w 1673"/>
                <a:gd name="T47" fmla="*/ 454 h 1276"/>
                <a:gd name="T48" fmla="*/ 964 w 1673"/>
                <a:gd name="T49" fmla="*/ 482 h 1276"/>
                <a:gd name="T50" fmla="*/ 1162 w 1673"/>
                <a:gd name="T51" fmla="*/ 284 h 1276"/>
                <a:gd name="T52" fmla="*/ 1332 w 1673"/>
                <a:gd name="T53" fmla="*/ 170 h 1276"/>
                <a:gd name="T54" fmla="*/ 1559 w 1673"/>
                <a:gd name="T55" fmla="*/ 114 h 1276"/>
                <a:gd name="T56" fmla="*/ 1673 w 1673"/>
                <a:gd name="T57" fmla="*/ 255 h 1276"/>
                <a:gd name="T58" fmla="*/ 1503 w 1673"/>
                <a:gd name="T59" fmla="*/ 567 h 1276"/>
                <a:gd name="T60" fmla="*/ 1474 w 1673"/>
                <a:gd name="T61" fmla="*/ 851 h 1276"/>
                <a:gd name="T62" fmla="*/ 1361 w 1673"/>
                <a:gd name="T63" fmla="*/ 1077 h 1276"/>
                <a:gd name="T64" fmla="*/ 1106 w 1673"/>
                <a:gd name="T65" fmla="*/ 1106 h 1276"/>
                <a:gd name="T66" fmla="*/ 879 w 1673"/>
                <a:gd name="T67" fmla="*/ 1219 h 1276"/>
                <a:gd name="T68" fmla="*/ 794 w 1673"/>
                <a:gd name="T69" fmla="*/ 1248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73" h="1276">
                  <a:moveTo>
                    <a:pt x="765" y="1219"/>
                  </a:moveTo>
                  <a:lnTo>
                    <a:pt x="794" y="1163"/>
                  </a:lnTo>
                  <a:lnTo>
                    <a:pt x="709" y="1021"/>
                  </a:lnTo>
                  <a:lnTo>
                    <a:pt x="680" y="936"/>
                  </a:lnTo>
                  <a:lnTo>
                    <a:pt x="595" y="822"/>
                  </a:lnTo>
                  <a:lnTo>
                    <a:pt x="624" y="766"/>
                  </a:lnTo>
                  <a:lnTo>
                    <a:pt x="595" y="737"/>
                  </a:lnTo>
                  <a:lnTo>
                    <a:pt x="482" y="737"/>
                  </a:lnTo>
                  <a:lnTo>
                    <a:pt x="369" y="794"/>
                  </a:lnTo>
                  <a:lnTo>
                    <a:pt x="312" y="907"/>
                  </a:lnTo>
                  <a:lnTo>
                    <a:pt x="255" y="964"/>
                  </a:lnTo>
                  <a:lnTo>
                    <a:pt x="284" y="1021"/>
                  </a:lnTo>
                  <a:lnTo>
                    <a:pt x="312" y="1106"/>
                  </a:lnTo>
                  <a:lnTo>
                    <a:pt x="255" y="1106"/>
                  </a:lnTo>
                  <a:lnTo>
                    <a:pt x="142" y="1134"/>
                  </a:lnTo>
                  <a:lnTo>
                    <a:pt x="85" y="1134"/>
                  </a:lnTo>
                  <a:lnTo>
                    <a:pt x="57" y="1077"/>
                  </a:lnTo>
                  <a:lnTo>
                    <a:pt x="28" y="1049"/>
                  </a:lnTo>
                  <a:lnTo>
                    <a:pt x="28" y="992"/>
                  </a:lnTo>
                  <a:lnTo>
                    <a:pt x="0" y="879"/>
                  </a:lnTo>
                  <a:lnTo>
                    <a:pt x="28" y="851"/>
                  </a:lnTo>
                  <a:lnTo>
                    <a:pt x="28" y="794"/>
                  </a:lnTo>
                  <a:lnTo>
                    <a:pt x="57" y="766"/>
                  </a:lnTo>
                  <a:lnTo>
                    <a:pt x="142" y="709"/>
                  </a:lnTo>
                  <a:lnTo>
                    <a:pt x="198" y="539"/>
                  </a:lnTo>
                  <a:lnTo>
                    <a:pt x="142" y="340"/>
                  </a:lnTo>
                  <a:lnTo>
                    <a:pt x="198" y="284"/>
                  </a:lnTo>
                  <a:lnTo>
                    <a:pt x="170" y="255"/>
                  </a:lnTo>
                  <a:lnTo>
                    <a:pt x="227" y="199"/>
                  </a:lnTo>
                  <a:lnTo>
                    <a:pt x="170" y="142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510" y="0"/>
                  </a:lnTo>
                  <a:lnTo>
                    <a:pt x="595" y="0"/>
                  </a:lnTo>
                  <a:lnTo>
                    <a:pt x="567" y="85"/>
                  </a:lnTo>
                  <a:lnTo>
                    <a:pt x="482" y="170"/>
                  </a:lnTo>
                  <a:lnTo>
                    <a:pt x="454" y="255"/>
                  </a:lnTo>
                  <a:lnTo>
                    <a:pt x="454" y="454"/>
                  </a:lnTo>
                  <a:lnTo>
                    <a:pt x="397" y="510"/>
                  </a:lnTo>
                  <a:lnTo>
                    <a:pt x="454" y="567"/>
                  </a:lnTo>
                  <a:lnTo>
                    <a:pt x="397" y="681"/>
                  </a:lnTo>
                  <a:lnTo>
                    <a:pt x="510" y="652"/>
                  </a:lnTo>
                  <a:lnTo>
                    <a:pt x="539" y="567"/>
                  </a:lnTo>
                  <a:lnTo>
                    <a:pt x="652" y="567"/>
                  </a:lnTo>
                  <a:lnTo>
                    <a:pt x="680" y="596"/>
                  </a:lnTo>
                  <a:lnTo>
                    <a:pt x="765" y="510"/>
                  </a:lnTo>
                  <a:lnTo>
                    <a:pt x="822" y="510"/>
                  </a:lnTo>
                  <a:lnTo>
                    <a:pt x="822" y="454"/>
                  </a:lnTo>
                  <a:lnTo>
                    <a:pt x="907" y="397"/>
                  </a:lnTo>
                  <a:lnTo>
                    <a:pt x="964" y="482"/>
                  </a:lnTo>
                  <a:lnTo>
                    <a:pt x="1049" y="312"/>
                  </a:lnTo>
                  <a:lnTo>
                    <a:pt x="1162" y="284"/>
                  </a:lnTo>
                  <a:lnTo>
                    <a:pt x="1247" y="312"/>
                  </a:lnTo>
                  <a:lnTo>
                    <a:pt x="1332" y="170"/>
                  </a:lnTo>
                  <a:lnTo>
                    <a:pt x="1503" y="114"/>
                  </a:lnTo>
                  <a:lnTo>
                    <a:pt x="1559" y="114"/>
                  </a:lnTo>
                  <a:lnTo>
                    <a:pt x="1588" y="227"/>
                  </a:lnTo>
                  <a:lnTo>
                    <a:pt x="1673" y="255"/>
                  </a:lnTo>
                  <a:lnTo>
                    <a:pt x="1616" y="425"/>
                  </a:lnTo>
                  <a:lnTo>
                    <a:pt x="1503" y="567"/>
                  </a:lnTo>
                  <a:lnTo>
                    <a:pt x="1474" y="737"/>
                  </a:lnTo>
                  <a:lnTo>
                    <a:pt x="1474" y="851"/>
                  </a:lnTo>
                  <a:lnTo>
                    <a:pt x="1389" y="936"/>
                  </a:lnTo>
                  <a:lnTo>
                    <a:pt x="1361" y="1077"/>
                  </a:lnTo>
                  <a:lnTo>
                    <a:pt x="1304" y="1106"/>
                  </a:lnTo>
                  <a:lnTo>
                    <a:pt x="1106" y="1106"/>
                  </a:lnTo>
                  <a:lnTo>
                    <a:pt x="1077" y="1163"/>
                  </a:lnTo>
                  <a:lnTo>
                    <a:pt x="879" y="1219"/>
                  </a:lnTo>
                  <a:lnTo>
                    <a:pt x="879" y="1276"/>
                  </a:lnTo>
                  <a:lnTo>
                    <a:pt x="794" y="1248"/>
                  </a:lnTo>
                  <a:lnTo>
                    <a:pt x="765" y="121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714"/>
            <p:cNvSpPr>
              <a:spLocks/>
            </p:cNvSpPr>
            <p:nvPr/>
          </p:nvSpPr>
          <p:spPr bwMode="auto">
            <a:xfrm>
              <a:off x="4996" y="2655"/>
              <a:ext cx="567" cy="1049"/>
            </a:xfrm>
            <a:custGeom>
              <a:avLst/>
              <a:gdLst>
                <a:gd name="T0" fmla="*/ 0 w 567"/>
                <a:gd name="T1" fmla="*/ 142 h 1049"/>
                <a:gd name="T2" fmla="*/ 0 w 567"/>
                <a:gd name="T3" fmla="*/ 199 h 1049"/>
                <a:gd name="T4" fmla="*/ 28 w 567"/>
                <a:gd name="T5" fmla="*/ 256 h 1049"/>
                <a:gd name="T6" fmla="*/ 0 w 567"/>
                <a:gd name="T7" fmla="*/ 397 h 1049"/>
                <a:gd name="T8" fmla="*/ 57 w 567"/>
                <a:gd name="T9" fmla="*/ 539 h 1049"/>
                <a:gd name="T10" fmla="*/ 85 w 567"/>
                <a:gd name="T11" fmla="*/ 567 h 1049"/>
                <a:gd name="T12" fmla="*/ 113 w 567"/>
                <a:gd name="T13" fmla="*/ 823 h 1049"/>
                <a:gd name="T14" fmla="*/ 170 w 567"/>
                <a:gd name="T15" fmla="*/ 879 h 1049"/>
                <a:gd name="T16" fmla="*/ 170 w 567"/>
                <a:gd name="T17" fmla="*/ 1021 h 1049"/>
                <a:gd name="T18" fmla="*/ 198 w 567"/>
                <a:gd name="T19" fmla="*/ 1021 h 1049"/>
                <a:gd name="T20" fmla="*/ 198 w 567"/>
                <a:gd name="T21" fmla="*/ 1049 h 1049"/>
                <a:gd name="T22" fmla="*/ 227 w 567"/>
                <a:gd name="T23" fmla="*/ 1049 h 1049"/>
                <a:gd name="T24" fmla="*/ 255 w 567"/>
                <a:gd name="T25" fmla="*/ 993 h 1049"/>
                <a:gd name="T26" fmla="*/ 283 w 567"/>
                <a:gd name="T27" fmla="*/ 993 h 1049"/>
                <a:gd name="T28" fmla="*/ 368 w 567"/>
                <a:gd name="T29" fmla="*/ 964 h 1049"/>
                <a:gd name="T30" fmla="*/ 340 w 567"/>
                <a:gd name="T31" fmla="*/ 851 h 1049"/>
                <a:gd name="T32" fmla="*/ 312 w 567"/>
                <a:gd name="T33" fmla="*/ 823 h 1049"/>
                <a:gd name="T34" fmla="*/ 340 w 567"/>
                <a:gd name="T35" fmla="*/ 738 h 1049"/>
                <a:gd name="T36" fmla="*/ 198 w 567"/>
                <a:gd name="T37" fmla="*/ 681 h 1049"/>
                <a:gd name="T38" fmla="*/ 198 w 567"/>
                <a:gd name="T39" fmla="*/ 596 h 1049"/>
                <a:gd name="T40" fmla="*/ 255 w 567"/>
                <a:gd name="T41" fmla="*/ 567 h 1049"/>
                <a:gd name="T42" fmla="*/ 340 w 567"/>
                <a:gd name="T43" fmla="*/ 624 h 1049"/>
                <a:gd name="T44" fmla="*/ 425 w 567"/>
                <a:gd name="T45" fmla="*/ 539 h 1049"/>
                <a:gd name="T46" fmla="*/ 453 w 567"/>
                <a:gd name="T47" fmla="*/ 567 h 1049"/>
                <a:gd name="T48" fmla="*/ 510 w 567"/>
                <a:gd name="T49" fmla="*/ 482 h 1049"/>
                <a:gd name="T50" fmla="*/ 397 w 567"/>
                <a:gd name="T51" fmla="*/ 426 h 1049"/>
                <a:gd name="T52" fmla="*/ 425 w 567"/>
                <a:gd name="T53" fmla="*/ 397 h 1049"/>
                <a:gd name="T54" fmla="*/ 482 w 567"/>
                <a:gd name="T55" fmla="*/ 397 h 1049"/>
                <a:gd name="T56" fmla="*/ 482 w 567"/>
                <a:gd name="T57" fmla="*/ 312 h 1049"/>
                <a:gd name="T58" fmla="*/ 539 w 567"/>
                <a:gd name="T59" fmla="*/ 284 h 1049"/>
                <a:gd name="T60" fmla="*/ 567 w 567"/>
                <a:gd name="T61" fmla="*/ 142 h 1049"/>
                <a:gd name="T62" fmla="*/ 482 w 567"/>
                <a:gd name="T63" fmla="*/ 57 h 1049"/>
                <a:gd name="T64" fmla="*/ 482 w 567"/>
                <a:gd name="T65" fmla="*/ 0 h 1049"/>
                <a:gd name="T66" fmla="*/ 425 w 567"/>
                <a:gd name="T67" fmla="*/ 29 h 1049"/>
                <a:gd name="T68" fmla="*/ 227 w 567"/>
                <a:gd name="T69" fmla="*/ 29 h 1049"/>
                <a:gd name="T70" fmla="*/ 198 w 567"/>
                <a:gd name="T71" fmla="*/ 86 h 1049"/>
                <a:gd name="T72" fmla="*/ 0 w 567"/>
                <a:gd name="T73" fmla="*/ 142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7" h="1049">
                  <a:moveTo>
                    <a:pt x="0" y="142"/>
                  </a:moveTo>
                  <a:lnTo>
                    <a:pt x="0" y="199"/>
                  </a:lnTo>
                  <a:lnTo>
                    <a:pt x="28" y="256"/>
                  </a:lnTo>
                  <a:lnTo>
                    <a:pt x="0" y="397"/>
                  </a:lnTo>
                  <a:lnTo>
                    <a:pt x="57" y="539"/>
                  </a:lnTo>
                  <a:lnTo>
                    <a:pt x="85" y="567"/>
                  </a:lnTo>
                  <a:lnTo>
                    <a:pt x="113" y="823"/>
                  </a:lnTo>
                  <a:lnTo>
                    <a:pt x="170" y="879"/>
                  </a:lnTo>
                  <a:lnTo>
                    <a:pt x="170" y="1021"/>
                  </a:lnTo>
                  <a:lnTo>
                    <a:pt x="198" y="1021"/>
                  </a:lnTo>
                  <a:lnTo>
                    <a:pt x="198" y="1049"/>
                  </a:lnTo>
                  <a:lnTo>
                    <a:pt x="227" y="1049"/>
                  </a:lnTo>
                  <a:lnTo>
                    <a:pt x="255" y="993"/>
                  </a:lnTo>
                  <a:lnTo>
                    <a:pt x="283" y="993"/>
                  </a:lnTo>
                  <a:lnTo>
                    <a:pt x="368" y="964"/>
                  </a:lnTo>
                  <a:lnTo>
                    <a:pt x="340" y="851"/>
                  </a:lnTo>
                  <a:lnTo>
                    <a:pt x="312" y="823"/>
                  </a:lnTo>
                  <a:lnTo>
                    <a:pt x="340" y="738"/>
                  </a:lnTo>
                  <a:lnTo>
                    <a:pt x="198" y="681"/>
                  </a:lnTo>
                  <a:lnTo>
                    <a:pt x="198" y="596"/>
                  </a:lnTo>
                  <a:lnTo>
                    <a:pt x="255" y="567"/>
                  </a:lnTo>
                  <a:lnTo>
                    <a:pt x="340" y="624"/>
                  </a:lnTo>
                  <a:lnTo>
                    <a:pt x="425" y="539"/>
                  </a:lnTo>
                  <a:lnTo>
                    <a:pt x="453" y="567"/>
                  </a:lnTo>
                  <a:lnTo>
                    <a:pt x="510" y="482"/>
                  </a:lnTo>
                  <a:lnTo>
                    <a:pt x="397" y="426"/>
                  </a:lnTo>
                  <a:lnTo>
                    <a:pt x="425" y="397"/>
                  </a:lnTo>
                  <a:lnTo>
                    <a:pt x="482" y="397"/>
                  </a:lnTo>
                  <a:lnTo>
                    <a:pt x="482" y="312"/>
                  </a:lnTo>
                  <a:lnTo>
                    <a:pt x="539" y="284"/>
                  </a:lnTo>
                  <a:lnTo>
                    <a:pt x="567" y="142"/>
                  </a:lnTo>
                  <a:lnTo>
                    <a:pt x="482" y="57"/>
                  </a:lnTo>
                  <a:lnTo>
                    <a:pt x="482" y="0"/>
                  </a:lnTo>
                  <a:lnTo>
                    <a:pt x="425" y="29"/>
                  </a:lnTo>
                  <a:lnTo>
                    <a:pt x="227" y="29"/>
                  </a:lnTo>
                  <a:lnTo>
                    <a:pt x="198" y="86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715"/>
            <p:cNvSpPr>
              <a:spLocks/>
            </p:cNvSpPr>
            <p:nvPr/>
          </p:nvSpPr>
          <p:spPr bwMode="auto">
            <a:xfrm>
              <a:off x="3692" y="2655"/>
              <a:ext cx="1219" cy="766"/>
            </a:xfrm>
            <a:custGeom>
              <a:avLst/>
              <a:gdLst>
                <a:gd name="T0" fmla="*/ 1219 w 1219"/>
                <a:gd name="T1" fmla="*/ 171 h 766"/>
                <a:gd name="T2" fmla="*/ 1190 w 1219"/>
                <a:gd name="T3" fmla="*/ 142 h 766"/>
                <a:gd name="T4" fmla="*/ 1162 w 1219"/>
                <a:gd name="T5" fmla="*/ 86 h 766"/>
                <a:gd name="T6" fmla="*/ 1105 w 1219"/>
                <a:gd name="T7" fmla="*/ 86 h 766"/>
                <a:gd name="T8" fmla="*/ 1077 w 1219"/>
                <a:gd name="T9" fmla="*/ 57 h 766"/>
                <a:gd name="T10" fmla="*/ 1020 w 1219"/>
                <a:gd name="T11" fmla="*/ 114 h 766"/>
                <a:gd name="T12" fmla="*/ 992 w 1219"/>
                <a:gd name="T13" fmla="*/ 86 h 766"/>
                <a:gd name="T14" fmla="*/ 935 w 1219"/>
                <a:gd name="T15" fmla="*/ 86 h 766"/>
                <a:gd name="T16" fmla="*/ 822 w 1219"/>
                <a:gd name="T17" fmla="*/ 29 h 766"/>
                <a:gd name="T18" fmla="*/ 794 w 1219"/>
                <a:gd name="T19" fmla="*/ 86 h 766"/>
                <a:gd name="T20" fmla="*/ 765 w 1219"/>
                <a:gd name="T21" fmla="*/ 29 h 766"/>
                <a:gd name="T22" fmla="*/ 737 w 1219"/>
                <a:gd name="T23" fmla="*/ 29 h 766"/>
                <a:gd name="T24" fmla="*/ 680 w 1219"/>
                <a:gd name="T25" fmla="*/ 29 h 766"/>
                <a:gd name="T26" fmla="*/ 567 w 1219"/>
                <a:gd name="T27" fmla="*/ 57 h 766"/>
                <a:gd name="T28" fmla="*/ 510 w 1219"/>
                <a:gd name="T29" fmla="*/ 57 h 766"/>
                <a:gd name="T30" fmla="*/ 482 w 1219"/>
                <a:gd name="T31" fmla="*/ 0 h 766"/>
                <a:gd name="T32" fmla="*/ 340 w 1219"/>
                <a:gd name="T33" fmla="*/ 86 h 766"/>
                <a:gd name="T34" fmla="*/ 255 w 1219"/>
                <a:gd name="T35" fmla="*/ 29 h 766"/>
                <a:gd name="T36" fmla="*/ 227 w 1219"/>
                <a:gd name="T37" fmla="*/ 57 h 766"/>
                <a:gd name="T38" fmla="*/ 198 w 1219"/>
                <a:gd name="T39" fmla="*/ 29 h 766"/>
                <a:gd name="T40" fmla="*/ 142 w 1219"/>
                <a:gd name="T41" fmla="*/ 57 h 766"/>
                <a:gd name="T42" fmla="*/ 85 w 1219"/>
                <a:gd name="T43" fmla="*/ 29 h 766"/>
                <a:gd name="T44" fmla="*/ 57 w 1219"/>
                <a:gd name="T45" fmla="*/ 57 h 766"/>
                <a:gd name="T46" fmla="*/ 85 w 1219"/>
                <a:gd name="T47" fmla="*/ 114 h 766"/>
                <a:gd name="T48" fmla="*/ 85 w 1219"/>
                <a:gd name="T49" fmla="*/ 142 h 766"/>
                <a:gd name="T50" fmla="*/ 57 w 1219"/>
                <a:gd name="T51" fmla="*/ 171 h 766"/>
                <a:gd name="T52" fmla="*/ 85 w 1219"/>
                <a:gd name="T53" fmla="*/ 227 h 766"/>
                <a:gd name="T54" fmla="*/ 198 w 1219"/>
                <a:gd name="T55" fmla="*/ 256 h 766"/>
                <a:gd name="T56" fmla="*/ 255 w 1219"/>
                <a:gd name="T57" fmla="*/ 227 h 766"/>
                <a:gd name="T58" fmla="*/ 312 w 1219"/>
                <a:gd name="T59" fmla="*/ 256 h 766"/>
                <a:gd name="T60" fmla="*/ 255 w 1219"/>
                <a:gd name="T61" fmla="*/ 256 h 766"/>
                <a:gd name="T62" fmla="*/ 255 w 1219"/>
                <a:gd name="T63" fmla="*/ 312 h 766"/>
                <a:gd name="T64" fmla="*/ 142 w 1219"/>
                <a:gd name="T65" fmla="*/ 426 h 766"/>
                <a:gd name="T66" fmla="*/ 28 w 1219"/>
                <a:gd name="T67" fmla="*/ 482 h 766"/>
                <a:gd name="T68" fmla="*/ 0 w 1219"/>
                <a:gd name="T69" fmla="*/ 596 h 766"/>
                <a:gd name="T70" fmla="*/ 57 w 1219"/>
                <a:gd name="T71" fmla="*/ 596 h 766"/>
                <a:gd name="T72" fmla="*/ 57 w 1219"/>
                <a:gd name="T73" fmla="*/ 624 h 766"/>
                <a:gd name="T74" fmla="*/ 85 w 1219"/>
                <a:gd name="T75" fmla="*/ 624 h 766"/>
                <a:gd name="T76" fmla="*/ 142 w 1219"/>
                <a:gd name="T77" fmla="*/ 681 h 766"/>
                <a:gd name="T78" fmla="*/ 198 w 1219"/>
                <a:gd name="T79" fmla="*/ 681 h 766"/>
                <a:gd name="T80" fmla="*/ 227 w 1219"/>
                <a:gd name="T81" fmla="*/ 652 h 766"/>
                <a:gd name="T82" fmla="*/ 283 w 1219"/>
                <a:gd name="T83" fmla="*/ 652 h 766"/>
                <a:gd name="T84" fmla="*/ 340 w 1219"/>
                <a:gd name="T85" fmla="*/ 624 h 766"/>
                <a:gd name="T86" fmla="*/ 453 w 1219"/>
                <a:gd name="T87" fmla="*/ 709 h 766"/>
                <a:gd name="T88" fmla="*/ 567 w 1219"/>
                <a:gd name="T89" fmla="*/ 709 h 766"/>
                <a:gd name="T90" fmla="*/ 595 w 1219"/>
                <a:gd name="T91" fmla="*/ 766 h 766"/>
                <a:gd name="T92" fmla="*/ 623 w 1219"/>
                <a:gd name="T93" fmla="*/ 738 h 766"/>
                <a:gd name="T94" fmla="*/ 680 w 1219"/>
                <a:gd name="T95" fmla="*/ 738 h 766"/>
                <a:gd name="T96" fmla="*/ 822 w 1219"/>
                <a:gd name="T97" fmla="*/ 539 h 766"/>
                <a:gd name="T98" fmla="*/ 935 w 1219"/>
                <a:gd name="T99" fmla="*/ 426 h 766"/>
                <a:gd name="T100" fmla="*/ 1077 w 1219"/>
                <a:gd name="T101" fmla="*/ 312 h 766"/>
                <a:gd name="T102" fmla="*/ 1134 w 1219"/>
                <a:gd name="T103" fmla="*/ 227 h 766"/>
                <a:gd name="T104" fmla="*/ 1219 w 1219"/>
                <a:gd name="T105" fmla="*/ 171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19" h="766">
                  <a:moveTo>
                    <a:pt x="1219" y="171"/>
                  </a:moveTo>
                  <a:lnTo>
                    <a:pt x="1190" y="142"/>
                  </a:lnTo>
                  <a:lnTo>
                    <a:pt x="1162" y="86"/>
                  </a:lnTo>
                  <a:lnTo>
                    <a:pt x="1105" y="86"/>
                  </a:lnTo>
                  <a:lnTo>
                    <a:pt x="1077" y="57"/>
                  </a:lnTo>
                  <a:lnTo>
                    <a:pt x="1020" y="114"/>
                  </a:lnTo>
                  <a:lnTo>
                    <a:pt x="992" y="86"/>
                  </a:lnTo>
                  <a:lnTo>
                    <a:pt x="935" y="86"/>
                  </a:lnTo>
                  <a:lnTo>
                    <a:pt x="822" y="29"/>
                  </a:lnTo>
                  <a:lnTo>
                    <a:pt x="794" y="86"/>
                  </a:lnTo>
                  <a:lnTo>
                    <a:pt x="765" y="29"/>
                  </a:lnTo>
                  <a:lnTo>
                    <a:pt x="737" y="29"/>
                  </a:lnTo>
                  <a:lnTo>
                    <a:pt x="680" y="29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482" y="0"/>
                  </a:lnTo>
                  <a:lnTo>
                    <a:pt x="340" y="86"/>
                  </a:lnTo>
                  <a:lnTo>
                    <a:pt x="255" y="29"/>
                  </a:lnTo>
                  <a:lnTo>
                    <a:pt x="227" y="57"/>
                  </a:lnTo>
                  <a:lnTo>
                    <a:pt x="198" y="29"/>
                  </a:lnTo>
                  <a:lnTo>
                    <a:pt x="142" y="57"/>
                  </a:lnTo>
                  <a:lnTo>
                    <a:pt x="85" y="29"/>
                  </a:lnTo>
                  <a:lnTo>
                    <a:pt x="57" y="57"/>
                  </a:lnTo>
                  <a:lnTo>
                    <a:pt x="85" y="114"/>
                  </a:lnTo>
                  <a:lnTo>
                    <a:pt x="85" y="142"/>
                  </a:lnTo>
                  <a:lnTo>
                    <a:pt x="57" y="171"/>
                  </a:lnTo>
                  <a:lnTo>
                    <a:pt x="85" y="227"/>
                  </a:lnTo>
                  <a:lnTo>
                    <a:pt x="198" y="256"/>
                  </a:lnTo>
                  <a:lnTo>
                    <a:pt x="255" y="227"/>
                  </a:lnTo>
                  <a:lnTo>
                    <a:pt x="312" y="256"/>
                  </a:lnTo>
                  <a:lnTo>
                    <a:pt x="255" y="256"/>
                  </a:lnTo>
                  <a:lnTo>
                    <a:pt x="255" y="312"/>
                  </a:lnTo>
                  <a:lnTo>
                    <a:pt x="142" y="426"/>
                  </a:lnTo>
                  <a:lnTo>
                    <a:pt x="28" y="482"/>
                  </a:lnTo>
                  <a:lnTo>
                    <a:pt x="0" y="596"/>
                  </a:lnTo>
                  <a:lnTo>
                    <a:pt x="57" y="596"/>
                  </a:lnTo>
                  <a:lnTo>
                    <a:pt x="57" y="624"/>
                  </a:lnTo>
                  <a:lnTo>
                    <a:pt x="85" y="624"/>
                  </a:lnTo>
                  <a:lnTo>
                    <a:pt x="142" y="681"/>
                  </a:lnTo>
                  <a:lnTo>
                    <a:pt x="198" y="681"/>
                  </a:lnTo>
                  <a:lnTo>
                    <a:pt x="227" y="652"/>
                  </a:lnTo>
                  <a:lnTo>
                    <a:pt x="283" y="652"/>
                  </a:lnTo>
                  <a:lnTo>
                    <a:pt x="340" y="624"/>
                  </a:lnTo>
                  <a:lnTo>
                    <a:pt x="453" y="709"/>
                  </a:lnTo>
                  <a:lnTo>
                    <a:pt x="567" y="709"/>
                  </a:lnTo>
                  <a:lnTo>
                    <a:pt x="595" y="766"/>
                  </a:lnTo>
                  <a:lnTo>
                    <a:pt x="623" y="738"/>
                  </a:lnTo>
                  <a:lnTo>
                    <a:pt x="680" y="738"/>
                  </a:lnTo>
                  <a:lnTo>
                    <a:pt x="822" y="539"/>
                  </a:lnTo>
                  <a:lnTo>
                    <a:pt x="935" y="426"/>
                  </a:lnTo>
                  <a:lnTo>
                    <a:pt x="1077" y="312"/>
                  </a:lnTo>
                  <a:lnTo>
                    <a:pt x="1134" y="227"/>
                  </a:lnTo>
                  <a:lnTo>
                    <a:pt x="1219" y="17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716"/>
            <p:cNvSpPr>
              <a:spLocks/>
            </p:cNvSpPr>
            <p:nvPr/>
          </p:nvSpPr>
          <p:spPr bwMode="auto">
            <a:xfrm>
              <a:off x="4259" y="2826"/>
              <a:ext cx="907" cy="1360"/>
            </a:xfrm>
            <a:custGeom>
              <a:avLst/>
              <a:gdLst>
                <a:gd name="T0" fmla="*/ 113 w 907"/>
                <a:gd name="T1" fmla="*/ 567 h 1360"/>
                <a:gd name="T2" fmla="*/ 255 w 907"/>
                <a:gd name="T3" fmla="*/ 368 h 1360"/>
                <a:gd name="T4" fmla="*/ 368 w 907"/>
                <a:gd name="T5" fmla="*/ 255 h 1360"/>
                <a:gd name="T6" fmla="*/ 510 w 907"/>
                <a:gd name="T7" fmla="*/ 141 h 1360"/>
                <a:gd name="T8" fmla="*/ 567 w 907"/>
                <a:gd name="T9" fmla="*/ 56 h 1360"/>
                <a:gd name="T10" fmla="*/ 652 w 907"/>
                <a:gd name="T11" fmla="*/ 0 h 1360"/>
                <a:gd name="T12" fmla="*/ 737 w 907"/>
                <a:gd name="T13" fmla="*/ 28 h 1360"/>
                <a:gd name="T14" fmla="*/ 765 w 907"/>
                <a:gd name="T15" fmla="*/ 85 h 1360"/>
                <a:gd name="T16" fmla="*/ 737 w 907"/>
                <a:gd name="T17" fmla="*/ 226 h 1360"/>
                <a:gd name="T18" fmla="*/ 794 w 907"/>
                <a:gd name="T19" fmla="*/ 368 h 1360"/>
                <a:gd name="T20" fmla="*/ 822 w 907"/>
                <a:gd name="T21" fmla="*/ 396 h 1360"/>
                <a:gd name="T22" fmla="*/ 850 w 907"/>
                <a:gd name="T23" fmla="*/ 652 h 1360"/>
                <a:gd name="T24" fmla="*/ 907 w 907"/>
                <a:gd name="T25" fmla="*/ 708 h 1360"/>
                <a:gd name="T26" fmla="*/ 907 w 907"/>
                <a:gd name="T27" fmla="*/ 850 h 1360"/>
                <a:gd name="T28" fmla="*/ 850 w 907"/>
                <a:gd name="T29" fmla="*/ 878 h 1360"/>
                <a:gd name="T30" fmla="*/ 794 w 907"/>
                <a:gd name="T31" fmla="*/ 992 h 1360"/>
                <a:gd name="T32" fmla="*/ 737 w 907"/>
                <a:gd name="T33" fmla="*/ 1020 h 1360"/>
                <a:gd name="T34" fmla="*/ 737 w 907"/>
                <a:gd name="T35" fmla="*/ 1077 h 1360"/>
                <a:gd name="T36" fmla="*/ 652 w 907"/>
                <a:gd name="T37" fmla="*/ 1162 h 1360"/>
                <a:gd name="T38" fmla="*/ 652 w 907"/>
                <a:gd name="T39" fmla="*/ 1219 h 1360"/>
                <a:gd name="T40" fmla="*/ 567 w 907"/>
                <a:gd name="T41" fmla="*/ 1162 h 1360"/>
                <a:gd name="T42" fmla="*/ 538 w 907"/>
                <a:gd name="T43" fmla="*/ 1219 h 1360"/>
                <a:gd name="T44" fmla="*/ 453 w 907"/>
                <a:gd name="T45" fmla="*/ 1219 h 1360"/>
                <a:gd name="T46" fmla="*/ 453 w 907"/>
                <a:gd name="T47" fmla="*/ 1247 h 1360"/>
                <a:gd name="T48" fmla="*/ 510 w 907"/>
                <a:gd name="T49" fmla="*/ 1247 h 1360"/>
                <a:gd name="T50" fmla="*/ 510 w 907"/>
                <a:gd name="T51" fmla="*/ 1304 h 1360"/>
                <a:gd name="T52" fmla="*/ 538 w 907"/>
                <a:gd name="T53" fmla="*/ 1360 h 1360"/>
                <a:gd name="T54" fmla="*/ 425 w 907"/>
                <a:gd name="T55" fmla="*/ 1332 h 1360"/>
                <a:gd name="T56" fmla="*/ 397 w 907"/>
                <a:gd name="T57" fmla="*/ 1304 h 1360"/>
                <a:gd name="T58" fmla="*/ 368 w 907"/>
                <a:gd name="T59" fmla="*/ 1304 h 1360"/>
                <a:gd name="T60" fmla="*/ 312 w 907"/>
                <a:gd name="T61" fmla="*/ 1275 h 1360"/>
                <a:gd name="T62" fmla="*/ 255 w 907"/>
                <a:gd name="T63" fmla="*/ 1219 h 1360"/>
                <a:gd name="T64" fmla="*/ 255 w 907"/>
                <a:gd name="T65" fmla="*/ 1134 h 1360"/>
                <a:gd name="T66" fmla="*/ 198 w 907"/>
                <a:gd name="T67" fmla="*/ 1077 h 1360"/>
                <a:gd name="T68" fmla="*/ 142 w 907"/>
                <a:gd name="T69" fmla="*/ 1134 h 1360"/>
                <a:gd name="T70" fmla="*/ 0 w 907"/>
                <a:gd name="T71" fmla="*/ 878 h 1360"/>
                <a:gd name="T72" fmla="*/ 56 w 907"/>
                <a:gd name="T73" fmla="*/ 878 h 1360"/>
                <a:gd name="T74" fmla="*/ 28 w 907"/>
                <a:gd name="T75" fmla="*/ 793 h 1360"/>
                <a:gd name="T76" fmla="*/ 85 w 907"/>
                <a:gd name="T77" fmla="*/ 680 h 1360"/>
                <a:gd name="T78" fmla="*/ 85 w 907"/>
                <a:gd name="T79" fmla="*/ 623 h 1360"/>
                <a:gd name="T80" fmla="*/ 113 w 907"/>
                <a:gd name="T81" fmla="*/ 567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7" h="1360">
                  <a:moveTo>
                    <a:pt x="113" y="567"/>
                  </a:moveTo>
                  <a:lnTo>
                    <a:pt x="255" y="368"/>
                  </a:lnTo>
                  <a:lnTo>
                    <a:pt x="368" y="255"/>
                  </a:lnTo>
                  <a:lnTo>
                    <a:pt x="510" y="141"/>
                  </a:lnTo>
                  <a:lnTo>
                    <a:pt x="567" y="56"/>
                  </a:lnTo>
                  <a:lnTo>
                    <a:pt x="652" y="0"/>
                  </a:lnTo>
                  <a:lnTo>
                    <a:pt x="737" y="28"/>
                  </a:lnTo>
                  <a:lnTo>
                    <a:pt x="765" y="85"/>
                  </a:lnTo>
                  <a:lnTo>
                    <a:pt x="737" y="226"/>
                  </a:lnTo>
                  <a:lnTo>
                    <a:pt x="794" y="368"/>
                  </a:lnTo>
                  <a:lnTo>
                    <a:pt x="822" y="396"/>
                  </a:lnTo>
                  <a:lnTo>
                    <a:pt x="850" y="652"/>
                  </a:lnTo>
                  <a:lnTo>
                    <a:pt x="907" y="708"/>
                  </a:lnTo>
                  <a:lnTo>
                    <a:pt x="907" y="850"/>
                  </a:lnTo>
                  <a:lnTo>
                    <a:pt x="850" y="878"/>
                  </a:lnTo>
                  <a:lnTo>
                    <a:pt x="794" y="992"/>
                  </a:lnTo>
                  <a:lnTo>
                    <a:pt x="737" y="1020"/>
                  </a:lnTo>
                  <a:lnTo>
                    <a:pt x="737" y="1077"/>
                  </a:lnTo>
                  <a:lnTo>
                    <a:pt x="652" y="1162"/>
                  </a:lnTo>
                  <a:lnTo>
                    <a:pt x="652" y="1219"/>
                  </a:lnTo>
                  <a:lnTo>
                    <a:pt x="567" y="1162"/>
                  </a:lnTo>
                  <a:lnTo>
                    <a:pt x="538" y="1219"/>
                  </a:lnTo>
                  <a:lnTo>
                    <a:pt x="453" y="1219"/>
                  </a:lnTo>
                  <a:lnTo>
                    <a:pt x="453" y="1247"/>
                  </a:lnTo>
                  <a:lnTo>
                    <a:pt x="510" y="1247"/>
                  </a:lnTo>
                  <a:lnTo>
                    <a:pt x="510" y="1304"/>
                  </a:lnTo>
                  <a:lnTo>
                    <a:pt x="538" y="1360"/>
                  </a:lnTo>
                  <a:lnTo>
                    <a:pt x="425" y="1332"/>
                  </a:lnTo>
                  <a:lnTo>
                    <a:pt x="397" y="1304"/>
                  </a:lnTo>
                  <a:lnTo>
                    <a:pt x="368" y="1304"/>
                  </a:lnTo>
                  <a:lnTo>
                    <a:pt x="312" y="1275"/>
                  </a:lnTo>
                  <a:lnTo>
                    <a:pt x="255" y="1219"/>
                  </a:lnTo>
                  <a:lnTo>
                    <a:pt x="255" y="1134"/>
                  </a:lnTo>
                  <a:lnTo>
                    <a:pt x="198" y="1077"/>
                  </a:lnTo>
                  <a:lnTo>
                    <a:pt x="142" y="1134"/>
                  </a:lnTo>
                  <a:lnTo>
                    <a:pt x="0" y="878"/>
                  </a:lnTo>
                  <a:lnTo>
                    <a:pt x="56" y="878"/>
                  </a:lnTo>
                  <a:lnTo>
                    <a:pt x="28" y="793"/>
                  </a:lnTo>
                  <a:lnTo>
                    <a:pt x="85" y="680"/>
                  </a:lnTo>
                  <a:lnTo>
                    <a:pt x="85" y="623"/>
                  </a:lnTo>
                  <a:lnTo>
                    <a:pt x="113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718"/>
            <p:cNvSpPr>
              <a:spLocks/>
            </p:cNvSpPr>
            <p:nvPr/>
          </p:nvSpPr>
          <p:spPr bwMode="auto">
            <a:xfrm>
              <a:off x="3890" y="3279"/>
              <a:ext cx="482" cy="397"/>
            </a:xfrm>
            <a:custGeom>
              <a:avLst/>
              <a:gdLst>
                <a:gd name="T0" fmla="*/ 397 w 482"/>
                <a:gd name="T1" fmla="*/ 340 h 397"/>
                <a:gd name="T2" fmla="*/ 454 w 482"/>
                <a:gd name="T3" fmla="*/ 227 h 397"/>
                <a:gd name="T4" fmla="*/ 454 w 482"/>
                <a:gd name="T5" fmla="*/ 170 h 397"/>
                <a:gd name="T6" fmla="*/ 482 w 482"/>
                <a:gd name="T7" fmla="*/ 114 h 397"/>
                <a:gd name="T8" fmla="*/ 425 w 482"/>
                <a:gd name="T9" fmla="*/ 114 h 397"/>
                <a:gd name="T10" fmla="*/ 397 w 482"/>
                <a:gd name="T11" fmla="*/ 142 h 397"/>
                <a:gd name="T12" fmla="*/ 369 w 482"/>
                <a:gd name="T13" fmla="*/ 85 h 397"/>
                <a:gd name="T14" fmla="*/ 255 w 482"/>
                <a:gd name="T15" fmla="*/ 85 h 397"/>
                <a:gd name="T16" fmla="*/ 142 w 482"/>
                <a:gd name="T17" fmla="*/ 0 h 397"/>
                <a:gd name="T18" fmla="*/ 85 w 482"/>
                <a:gd name="T19" fmla="*/ 28 h 397"/>
                <a:gd name="T20" fmla="*/ 29 w 482"/>
                <a:gd name="T21" fmla="*/ 28 h 397"/>
                <a:gd name="T22" fmla="*/ 0 w 482"/>
                <a:gd name="T23" fmla="*/ 57 h 397"/>
                <a:gd name="T24" fmla="*/ 170 w 482"/>
                <a:gd name="T25" fmla="*/ 142 h 397"/>
                <a:gd name="T26" fmla="*/ 199 w 482"/>
                <a:gd name="T27" fmla="*/ 114 h 397"/>
                <a:gd name="T28" fmla="*/ 284 w 482"/>
                <a:gd name="T29" fmla="*/ 142 h 397"/>
                <a:gd name="T30" fmla="*/ 255 w 482"/>
                <a:gd name="T31" fmla="*/ 227 h 397"/>
                <a:gd name="T32" fmla="*/ 340 w 482"/>
                <a:gd name="T33" fmla="*/ 255 h 397"/>
                <a:gd name="T34" fmla="*/ 312 w 482"/>
                <a:gd name="T35" fmla="*/ 340 h 397"/>
                <a:gd name="T36" fmla="*/ 340 w 482"/>
                <a:gd name="T37" fmla="*/ 397 h 397"/>
                <a:gd name="T38" fmla="*/ 369 w 482"/>
                <a:gd name="T39" fmla="*/ 340 h 397"/>
                <a:gd name="T40" fmla="*/ 397 w 482"/>
                <a:gd name="T41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2" h="397">
                  <a:moveTo>
                    <a:pt x="397" y="340"/>
                  </a:moveTo>
                  <a:lnTo>
                    <a:pt x="454" y="227"/>
                  </a:lnTo>
                  <a:lnTo>
                    <a:pt x="454" y="170"/>
                  </a:lnTo>
                  <a:lnTo>
                    <a:pt x="482" y="114"/>
                  </a:lnTo>
                  <a:lnTo>
                    <a:pt x="425" y="114"/>
                  </a:lnTo>
                  <a:lnTo>
                    <a:pt x="397" y="142"/>
                  </a:lnTo>
                  <a:lnTo>
                    <a:pt x="369" y="85"/>
                  </a:lnTo>
                  <a:lnTo>
                    <a:pt x="255" y="85"/>
                  </a:lnTo>
                  <a:lnTo>
                    <a:pt x="142" y="0"/>
                  </a:lnTo>
                  <a:lnTo>
                    <a:pt x="85" y="28"/>
                  </a:lnTo>
                  <a:lnTo>
                    <a:pt x="29" y="28"/>
                  </a:lnTo>
                  <a:lnTo>
                    <a:pt x="0" y="57"/>
                  </a:lnTo>
                  <a:lnTo>
                    <a:pt x="170" y="142"/>
                  </a:lnTo>
                  <a:lnTo>
                    <a:pt x="199" y="114"/>
                  </a:lnTo>
                  <a:lnTo>
                    <a:pt x="284" y="142"/>
                  </a:lnTo>
                  <a:lnTo>
                    <a:pt x="255" y="227"/>
                  </a:lnTo>
                  <a:lnTo>
                    <a:pt x="340" y="255"/>
                  </a:lnTo>
                  <a:lnTo>
                    <a:pt x="312" y="340"/>
                  </a:lnTo>
                  <a:lnTo>
                    <a:pt x="340" y="397"/>
                  </a:lnTo>
                  <a:lnTo>
                    <a:pt x="369" y="340"/>
                  </a:lnTo>
                  <a:lnTo>
                    <a:pt x="39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719"/>
            <p:cNvSpPr>
              <a:spLocks/>
            </p:cNvSpPr>
            <p:nvPr/>
          </p:nvSpPr>
          <p:spPr bwMode="auto">
            <a:xfrm>
              <a:off x="3720" y="3279"/>
              <a:ext cx="510" cy="369"/>
            </a:xfrm>
            <a:custGeom>
              <a:avLst/>
              <a:gdLst>
                <a:gd name="T0" fmla="*/ 482 w 510"/>
                <a:gd name="T1" fmla="*/ 340 h 369"/>
                <a:gd name="T2" fmla="*/ 510 w 510"/>
                <a:gd name="T3" fmla="*/ 255 h 369"/>
                <a:gd name="T4" fmla="*/ 425 w 510"/>
                <a:gd name="T5" fmla="*/ 227 h 369"/>
                <a:gd name="T6" fmla="*/ 454 w 510"/>
                <a:gd name="T7" fmla="*/ 142 h 369"/>
                <a:gd name="T8" fmla="*/ 369 w 510"/>
                <a:gd name="T9" fmla="*/ 114 h 369"/>
                <a:gd name="T10" fmla="*/ 340 w 510"/>
                <a:gd name="T11" fmla="*/ 142 h 369"/>
                <a:gd name="T12" fmla="*/ 170 w 510"/>
                <a:gd name="T13" fmla="*/ 57 h 369"/>
                <a:gd name="T14" fmla="*/ 114 w 510"/>
                <a:gd name="T15" fmla="*/ 57 h 369"/>
                <a:gd name="T16" fmla="*/ 57 w 510"/>
                <a:gd name="T17" fmla="*/ 0 h 369"/>
                <a:gd name="T18" fmla="*/ 29 w 510"/>
                <a:gd name="T19" fmla="*/ 0 h 369"/>
                <a:gd name="T20" fmla="*/ 0 w 510"/>
                <a:gd name="T21" fmla="*/ 28 h 369"/>
                <a:gd name="T22" fmla="*/ 85 w 510"/>
                <a:gd name="T23" fmla="*/ 142 h 369"/>
                <a:gd name="T24" fmla="*/ 227 w 510"/>
                <a:gd name="T25" fmla="*/ 199 h 369"/>
                <a:gd name="T26" fmla="*/ 284 w 510"/>
                <a:gd name="T27" fmla="*/ 255 h 369"/>
                <a:gd name="T28" fmla="*/ 312 w 510"/>
                <a:gd name="T29" fmla="*/ 369 h 369"/>
                <a:gd name="T30" fmla="*/ 369 w 510"/>
                <a:gd name="T31" fmla="*/ 340 h 369"/>
                <a:gd name="T32" fmla="*/ 397 w 510"/>
                <a:gd name="T33" fmla="*/ 284 h 369"/>
                <a:gd name="T34" fmla="*/ 425 w 510"/>
                <a:gd name="T35" fmla="*/ 284 h 369"/>
                <a:gd name="T36" fmla="*/ 482 w 510"/>
                <a:gd name="T37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369">
                  <a:moveTo>
                    <a:pt x="482" y="340"/>
                  </a:moveTo>
                  <a:lnTo>
                    <a:pt x="510" y="255"/>
                  </a:lnTo>
                  <a:lnTo>
                    <a:pt x="425" y="227"/>
                  </a:lnTo>
                  <a:lnTo>
                    <a:pt x="454" y="142"/>
                  </a:lnTo>
                  <a:lnTo>
                    <a:pt x="369" y="114"/>
                  </a:lnTo>
                  <a:lnTo>
                    <a:pt x="340" y="142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57" y="0"/>
                  </a:lnTo>
                  <a:lnTo>
                    <a:pt x="29" y="0"/>
                  </a:lnTo>
                  <a:lnTo>
                    <a:pt x="0" y="28"/>
                  </a:lnTo>
                  <a:lnTo>
                    <a:pt x="85" y="142"/>
                  </a:lnTo>
                  <a:lnTo>
                    <a:pt x="227" y="199"/>
                  </a:lnTo>
                  <a:lnTo>
                    <a:pt x="284" y="255"/>
                  </a:lnTo>
                  <a:lnTo>
                    <a:pt x="312" y="369"/>
                  </a:lnTo>
                  <a:lnTo>
                    <a:pt x="369" y="340"/>
                  </a:lnTo>
                  <a:lnTo>
                    <a:pt x="397" y="284"/>
                  </a:lnTo>
                  <a:lnTo>
                    <a:pt x="425" y="284"/>
                  </a:lnTo>
                  <a:lnTo>
                    <a:pt x="482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720"/>
            <p:cNvSpPr>
              <a:spLocks/>
            </p:cNvSpPr>
            <p:nvPr/>
          </p:nvSpPr>
          <p:spPr bwMode="auto">
            <a:xfrm>
              <a:off x="4542" y="4101"/>
              <a:ext cx="397" cy="284"/>
            </a:xfrm>
            <a:custGeom>
              <a:avLst/>
              <a:gdLst>
                <a:gd name="T0" fmla="*/ 29 w 397"/>
                <a:gd name="T1" fmla="*/ 0 h 284"/>
                <a:gd name="T2" fmla="*/ 85 w 397"/>
                <a:gd name="T3" fmla="*/ 29 h 284"/>
                <a:gd name="T4" fmla="*/ 114 w 397"/>
                <a:gd name="T5" fmla="*/ 29 h 284"/>
                <a:gd name="T6" fmla="*/ 142 w 397"/>
                <a:gd name="T7" fmla="*/ 57 h 284"/>
                <a:gd name="T8" fmla="*/ 255 w 397"/>
                <a:gd name="T9" fmla="*/ 85 h 284"/>
                <a:gd name="T10" fmla="*/ 312 w 397"/>
                <a:gd name="T11" fmla="*/ 114 h 284"/>
                <a:gd name="T12" fmla="*/ 397 w 397"/>
                <a:gd name="T13" fmla="*/ 284 h 284"/>
                <a:gd name="T14" fmla="*/ 199 w 397"/>
                <a:gd name="T15" fmla="*/ 227 h 284"/>
                <a:gd name="T16" fmla="*/ 85 w 397"/>
                <a:gd name="T17" fmla="*/ 199 h 284"/>
                <a:gd name="T18" fmla="*/ 57 w 397"/>
                <a:gd name="T19" fmla="*/ 170 h 284"/>
                <a:gd name="T20" fmla="*/ 85 w 397"/>
                <a:gd name="T21" fmla="*/ 142 h 284"/>
                <a:gd name="T22" fmla="*/ 0 w 397"/>
                <a:gd name="T23" fmla="*/ 57 h 284"/>
                <a:gd name="T24" fmla="*/ 29 w 397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84">
                  <a:moveTo>
                    <a:pt x="29" y="0"/>
                  </a:moveTo>
                  <a:lnTo>
                    <a:pt x="85" y="29"/>
                  </a:lnTo>
                  <a:lnTo>
                    <a:pt x="114" y="29"/>
                  </a:lnTo>
                  <a:lnTo>
                    <a:pt x="142" y="57"/>
                  </a:lnTo>
                  <a:lnTo>
                    <a:pt x="255" y="85"/>
                  </a:lnTo>
                  <a:lnTo>
                    <a:pt x="312" y="114"/>
                  </a:lnTo>
                  <a:lnTo>
                    <a:pt x="397" y="284"/>
                  </a:lnTo>
                  <a:lnTo>
                    <a:pt x="199" y="227"/>
                  </a:lnTo>
                  <a:lnTo>
                    <a:pt x="85" y="199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0" y="57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721"/>
            <p:cNvSpPr>
              <a:spLocks/>
            </p:cNvSpPr>
            <p:nvPr/>
          </p:nvSpPr>
          <p:spPr bwMode="auto">
            <a:xfrm>
              <a:off x="4712" y="3648"/>
              <a:ext cx="709" cy="879"/>
            </a:xfrm>
            <a:custGeom>
              <a:avLst/>
              <a:gdLst>
                <a:gd name="T0" fmla="*/ 227 w 709"/>
                <a:gd name="T1" fmla="*/ 737 h 879"/>
                <a:gd name="T2" fmla="*/ 142 w 709"/>
                <a:gd name="T3" fmla="*/ 567 h 879"/>
                <a:gd name="T4" fmla="*/ 85 w 709"/>
                <a:gd name="T5" fmla="*/ 538 h 879"/>
                <a:gd name="T6" fmla="*/ 57 w 709"/>
                <a:gd name="T7" fmla="*/ 482 h 879"/>
                <a:gd name="T8" fmla="*/ 57 w 709"/>
                <a:gd name="T9" fmla="*/ 425 h 879"/>
                <a:gd name="T10" fmla="*/ 0 w 709"/>
                <a:gd name="T11" fmla="*/ 425 h 879"/>
                <a:gd name="T12" fmla="*/ 0 w 709"/>
                <a:gd name="T13" fmla="*/ 397 h 879"/>
                <a:gd name="T14" fmla="*/ 85 w 709"/>
                <a:gd name="T15" fmla="*/ 397 h 879"/>
                <a:gd name="T16" fmla="*/ 114 w 709"/>
                <a:gd name="T17" fmla="*/ 340 h 879"/>
                <a:gd name="T18" fmla="*/ 199 w 709"/>
                <a:gd name="T19" fmla="*/ 397 h 879"/>
                <a:gd name="T20" fmla="*/ 199 w 709"/>
                <a:gd name="T21" fmla="*/ 340 h 879"/>
                <a:gd name="T22" fmla="*/ 284 w 709"/>
                <a:gd name="T23" fmla="*/ 255 h 879"/>
                <a:gd name="T24" fmla="*/ 284 w 709"/>
                <a:gd name="T25" fmla="*/ 198 h 879"/>
                <a:gd name="T26" fmla="*/ 341 w 709"/>
                <a:gd name="T27" fmla="*/ 170 h 879"/>
                <a:gd name="T28" fmla="*/ 397 w 709"/>
                <a:gd name="T29" fmla="*/ 56 h 879"/>
                <a:gd name="T30" fmla="*/ 454 w 709"/>
                <a:gd name="T31" fmla="*/ 28 h 879"/>
                <a:gd name="T32" fmla="*/ 482 w 709"/>
                <a:gd name="T33" fmla="*/ 28 h 879"/>
                <a:gd name="T34" fmla="*/ 482 w 709"/>
                <a:gd name="T35" fmla="*/ 56 h 879"/>
                <a:gd name="T36" fmla="*/ 511 w 709"/>
                <a:gd name="T37" fmla="*/ 56 h 879"/>
                <a:gd name="T38" fmla="*/ 539 w 709"/>
                <a:gd name="T39" fmla="*/ 0 h 879"/>
                <a:gd name="T40" fmla="*/ 567 w 709"/>
                <a:gd name="T41" fmla="*/ 0 h 879"/>
                <a:gd name="T42" fmla="*/ 567 w 709"/>
                <a:gd name="T43" fmla="*/ 56 h 879"/>
                <a:gd name="T44" fmla="*/ 624 w 709"/>
                <a:gd name="T45" fmla="*/ 85 h 879"/>
                <a:gd name="T46" fmla="*/ 624 w 709"/>
                <a:gd name="T47" fmla="*/ 170 h 879"/>
                <a:gd name="T48" fmla="*/ 652 w 709"/>
                <a:gd name="T49" fmla="*/ 226 h 879"/>
                <a:gd name="T50" fmla="*/ 624 w 709"/>
                <a:gd name="T51" fmla="*/ 312 h 879"/>
                <a:gd name="T52" fmla="*/ 596 w 709"/>
                <a:gd name="T53" fmla="*/ 340 h 879"/>
                <a:gd name="T54" fmla="*/ 596 w 709"/>
                <a:gd name="T55" fmla="*/ 397 h 879"/>
                <a:gd name="T56" fmla="*/ 652 w 709"/>
                <a:gd name="T57" fmla="*/ 453 h 879"/>
                <a:gd name="T58" fmla="*/ 624 w 709"/>
                <a:gd name="T59" fmla="*/ 567 h 879"/>
                <a:gd name="T60" fmla="*/ 596 w 709"/>
                <a:gd name="T61" fmla="*/ 567 h 879"/>
                <a:gd name="T62" fmla="*/ 596 w 709"/>
                <a:gd name="T63" fmla="*/ 623 h 879"/>
                <a:gd name="T64" fmla="*/ 652 w 709"/>
                <a:gd name="T65" fmla="*/ 652 h 879"/>
                <a:gd name="T66" fmla="*/ 652 w 709"/>
                <a:gd name="T67" fmla="*/ 708 h 879"/>
                <a:gd name="T68" fmla="*/ 624 w 709"/>
                <a:gd name="T69" fmla="*/ 793 h 879"/>
                <a:gd name="T70" fmla="*/ 652 w 709"/>
                <a:gd name="T71" fmla="*/ 793 h 879"/>
                <a:gd name="T72" fmla="*/ 709 w 709"/>
                <a:gd name="T73" fmla="*/ 822 h 879"/>
                <a:gd name="T74" fmla="*/ 681 w 709"/>
                <a:gd name="T75" fmla="*/ 850 h 879"/>
                <a:gd name="T76" fmla="*/ 624 w 709"/>
                <a:gd name="T77" fmla="*/ 850 h 879"/>
                <a:gd name="T78" fmla="*/ 624 w 709"/>
                <a:gd name="T79" fmla="*/ 879 h 879"/>
                <a:gd name="T80" fmla="*/ 511 w 709"/>
                <a:gd name="T81" fmla="*/ 879 h 879"/>
                <a:gd name="T82" fmla="*/ 482 w 709"/>
                <a:gd name="T83" fmla="*/ 850 h 879"/>
                <a:gd name="T84" fmla="*/ 369 w 709"/>
                <a:gd name="T85" fmla="*/ 822 h 879"/>
                <a:gd name="T86" fmla="*/ 341 w 709"/>
                <a:gd name="T87" fmla="*/ 765 h 879"/>
                <a:gd name="T88" fmla="*/ 227 w 709"/>
                <a:gd name="T89" fmla="*/ 73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09" h="879">
                  <a:moveTo>
                    <a:pt x="227" y="737"/>
                  </a:moveTo>
                  <a:lnTo>
                    <a:pt x="142" y="567"/>
                  </a:lnTo>
                  <a:lnTo>
                    <a:pt x="85" y="538"/>
                  </a:lnTo>
                  <a:lnTo>
                    <a:pt x="57" y="482"/>
                  </a:lnTo>
                  <a:lnTo>
                    <a:pt x="57" y="425"/>
                  </a:lnTo>
                  <a:lnTo>
                    <a:pt x="0" y="425"/>
                  </a:lnTo>
                  <a:lnTo>
                    <a:pt x="0" y="397"/>
                  </a:lnTo>
                  <a:lnTo>
                    <a:pt x="85" y="397"/>
                  </a:lnTo>
                  <a:lnTo>
                    <a:pt x="114" y="340"/>
                  </a:lnTo>
                  <a:lnTo>
                    <a:pt x="199" y="397"/>
                  </a:lnTo>
                  <a:lnTo>
                    <a:pt x="199" y="340"/>
                  </a:lnTo>
                  <a:lnTo>
                    <a:pt x="284" y="255"/>
                  </a:lnTo>
                  <a:lnTo>
                    <a:pt x="284" y="198"/>
                  </a:lnTo>
                  <a:lnTo>
                    <a:pt x="341" y="170"/>
                  </a:lnTo>
                  <a:lnTo>
                    <a:pt x="397" y="56"/>
                  </a:lnTo>
                  <a:lnTo>
                    <a:pt x="454" y="28"/>
                  </a:lnTo>
                  <a:lnTo>
                    <a:pt x="482" y="28"/>
                  </a:lnTo>
                  <a:lnTo>
                    <a:pt x="482" y="56"/>
                  </a:lnTo>
                  <a:lnTo>
                    <a:pt x="511" y="56"/>
                  </a:lnTo>
                  <a:lnTo>
                    <a:pt x="539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85"/>
                  </a:lnTo>
                  <a:lnTo>
                    <a:pt x="624" y="170"/>
                  </a:lnTo>
                  <a:lnTo>
                    <a:pt x="652" y="226"/>
                  </a:lnTo>
                  <a:lnTo>
                    <a:pt x="624" y="312"/>
                  </a:lnTo>
                  <a:lnTo>
                    <a:pt x="596" y="340"/>
                  </a:lnTo>
                  <a:lnTo>
                    <a:pt x="596" y="397"/>
                  </a:lnTo>
                  <a:lnTo>
                    <a:pt x="652" y="453"/>
                  </a:lnTo>
                  <a:lnTo>
                    <a:pt x="624" y="567"/>
                  </a:lnTo>
                  <a:lnTo>
                    <a:pt x="596" y="567"/>
                  </a:lnTo>
                  <a:lnTo>
                    <a:pt x="596" y="623"/>
                  </a:lnTo>
                  <a:lnTo>
                    <a:pt x="652" y="652"/>
                  </a:lnTo>
                  <a:lnTo>
                    <a:pt x="652" y="708"/>
                  </a:lnTo>
                  <a:lnTo>
                    <a:pt x="624" y="793"/>
                  </a:lnTo>
                  <a:lnTo>
                    <a:pt x="652" y="793"/>
                  </a:lnTo>
                  <a:lnTo>
                    <a:pt x="709" y="822"/>
                  </a:lnTo>
                  <a:lnTo>
                    <a:pt x="681" y="850"/>
                  </a:lnTo>
                  <a:lnTo>
                    <a:pt x="624" y="850"/>
                  </a:lnTo>
                  <a:lnTo>
                    <a:pt x="624" y="879"/>
                  </a:lnTo>
                  <a:lnTo>
                    <a:pt x="511" y="879"/>
                  </a:lnTo>
                  <a:lnTo>
                    <a:pt x="482" y="850"/>
                  </a:lnTo>
                  <a:lnTo>
                    <a:pt x="369" y="822"/>
                  </a:lnTo>
                  <a:lnTo>
                    <a:pt x="341" y="765"/>
                  </a:lnTo>
                  <a:lnTo>
                    <a:pt x="227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722"/>
            <p:cNvSpPr>
              <a:spLocks/>
            </p:cNvSpPr>
            <p:nvPr/>
          </p:nvSpPr>
          <p:spPr bwMode="auto">
            <a:xfrm>
              <a:off x="5308" y="3789"/>
              <a:ext cx="822" cy="794"/>
            </a:xfrm>
            <a:custGeom>
              <a:avLst/>
              <a:gdLst>
                <a:gd name="T0" fmla="*/ 85 w 822"/>
                <a:gd name="T1" fmla="*/ 709 h 794"/>
                <a:gd name="T2" fmla="*/ 113 w 822"/>
                <a:gd name="T3" fmla="*/ 681 h 794"/>
                <a:gd name="T4" fmla="*/ 56 w 822"/>
                <a:gd name="T5" fmla="*/ 652 h 794"/>
                <a:gd name="T6" fmla="*/ 28 w 822"/>
                <a:gd name="T7" fmla="*/ 652 h 794"/>
                <a:gd name="T8" fmla="*/ 56 w 822"/>
                <a:gd name="T9" fmla="*/ 567 h 794"/>
                <a:gd name="T10" fmla="*/ 56 w 822"/>
                <a:gd name="T11" fmla="*/ 511 h 794"/>
                <a:gd name="T12" fmla="*/ 0 w 822"/>
                <a:gd name="T13" fmla="*/ 482 h 794"/>
                <a:gd name="T14" fmla="*/ 0 w 822"/>
                <a:gd name="T15" fmla="*/ 426 h 794"/>
                <a:gd name="T16" fmla="*/ 28 w 822"/>
                <a:gd name="T17" fmla="*/ 426 h 794"/>
                <a:gd name="T18" fmla="*/ 56 w 822"/>
                <a:gd name="T19" fmla="*/ 312 h 794"/>
                <a:gd name="T20" fmla="*/ 0 w 822"/>
                <a:gd name="T21" fmla="*/ 256 h 794"/>
                <a:gd name="T22" fmla="*/ 0 w 822"/>
                <a:gd name="T23" fmla="*/ 199 h 794"/>
                <a:gd name="T24" fmla="*/ 28 w 822"/>
                <a:gd name="T25" fmla="*/ 171 h 794"/>
                <a:gd name="T26" fmla="*/ 56 w 822"/>
                <a:gd name="T27" fmla="*/ 85 h 794"/>
                <a:gd name="T28" fmla="*/ 85 w 822"/>
                <a:gd name="T29" fmla="*/ 85 h 794"/>
                <a:gd name="T30" fmla="*/ 113 w 822"/>
                <a:gd name="T31" fmla="*/ 57 h 794"/>
                <a:gd name="T32" fmla="*/ 170 w 822"/>
                <a:gd name="T33" fmla="*/ 57 h 794"/>
                <a:gd name="T34" fmla="*/ 227 w 822"/>
                <a:gd name="T35" fmla="*/ 0 h 794"/>
                <a:gd name="T36" fmla="*/ 283 w 822"/>
                <a:gd name="T37" fmla="*/ 29 h 794"/>
                <a:gd name="T38" fmla="*/ 340 w 822"/>
                <a:gd name="T39" fmla="*/ 114 h 794"/>
                <a:gd name="T40" fmla="*/ 397 w 822"/>
                <a:gd name="T41" fmla="*/ 142 h 794"/>
                <a:gd name="T42" fmla="*/ 425 w 822"/>
                <a:gd name="T43" fmla="*/ 85 h 794"/>
                <a:gd name="T44" fmla="*/ 482 w 822"/>
                <a:gd name="T45" fmla="*/ 85 h 794"/>
                <a:gd name="T46" fmla="*/ 567 w 822"/>
                <a:gd name="T47" fmla="*/ 142 h 794"/>
                <a:gd name="T48" fmla="*/ 708 w 822"/>
                <a:gd name="T49" fmla="*/ 284 h 794"/>
                <a:gd name="T50" fmla="*/ 652 w 822"/>
                <a:gd name="T51" fmla="*/ 312 h 794"/>
                <a:gd name="T52" fmla="*/ 680 w 822"/>
                <a:gd name="T53" fmla="*/ 369 h 794"/>
                <a:gd name="T54" fmla="*/ 737 w 822"/>
                <a:gd name="T55" fmla="*/ 397 h 794"/>
                <a:gd name="T56" fmla="*/ 737 w 822"/>
                <a:gd name="T57" fmla="*/ 454 h 794"/>
                <a:gd name="T58" fmla="*/ 822 w 822"/>
                <a:gd name="T59" fmla="*/ 482 h 794"/>
                <a:gd name="T60" fmla="*/ 737 w 822"/>
                <a:gd name="T61" fmla="*/ 511 h 794"/>
                <a:gd name="T62" fmla="*/ 737 w 822"/>
                <a:gd name="T63" fmla="*/ 596 h 794"/>
                <a:gd name="T64" fmla="*/ 680 w 822"/>
                <a:gd name="T65" fmla="*/ 596 h 794"/>
                <a:gd name="T66" fmla="*/ 623 w 822"/>
                <a:gd name="T67" fmla="*/ 567 h 794"/>
                <a:gd name="T68" fmla="*/ 595 w 822"/>
                <a:gd name="T69" fmla="*/ 624 h 794"/>
                <a:gd name="T70" fmla="*/ 538 w 822"/>
                <a:gd name="T71" fmla="*/ 596 h 794"/>
                <a:gd name="T72" fmla="*/ 510 w 822"/>
                <a:gd name="T73" fmla="*/ 681 h 794"/>
                <a:gd name="T74" fmla="*/ 538 w 822"/>
                <a:gd name="T75" fmla="*/ 738 h 794"/>
                <a:gd name="T76" fmla="*/ 538 w 822"/>
                <a:gd name="T77" fmla="*/ 794 h 794"/>
                <a:gd name="T78" fmla="*/ 482 w 822"/>
                <a:gd name="T79" fmla="*/ 738 h 794"/>
                <a:gd name="T80" fmla="*/ 425 w 822"/>
                <a:gd name="T81" fmla="*/ 681 h 794"/>
                <a:gd name="T82" fmla="*/ 283 w 822"/>
                <a:gd name="T83" fmla="*/ 766 h 794"/>
                <a:gd name="T84" fmla="*/ 170 w 822"/>
                <a:gd name="T85" fmla="*/ 766 h 794"/>
                <a:gd name="T86" fmla="*/ 85 w 822"/>
                <a:gd name="T87" fmla="*/ 709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22" h="794">
                  <a:moveTo>
                    <a:pt x="85" y="709"/>
                  </a:moveTo>
                  <a:lnTo>
                    <a:pt x="113" y="681"/>
                  </a:lnTo>
                  <a:lnTo>
                    <a:pt x="56" y="652"/>
                  </a:lnTo>
                  <a:lnTo>
                    <a:pt x="28" y="652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0" y="482"/>
                  </a:lnTo>
                  <a:lnTo>
                    <a:pt x="0" y="426"/>
                  </a:lnTo>
                  <a:lnTo>
                    <a:pt x="28" y="426"/>
                  </a:lnTo>
                  <a:lnTo>
                    <a:pt x="56" y="312"/>
                  </a:lnTo>
                  <a:lnTo>
                    <a:pt x="0" y="256"/>
                  </a:lnTo>
                  <a:lnTo>
                    <a:pt x="0" y="199"/>
                  </a:lnTo>
                  <a:lnTo>
                    <a:pt x="28" y="171"/>
                  </a:lnTo>
                  <a:lnTo>
                    <a:pt x="56" y="85"/>
                  </a:lnTo>
                  <a:lnTo>
                    <a:pt x="85" y="85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227" y="0"/>
                  </a:lnTo>
                  <a:lnTo>
                    <a:pt x="283" y="29"/>
                  </a:lnTo>
                  <a:lnTo>
                    <a:pt x="340" y="114"/>
                  </a:lnTo>
                  <a:lnTo>
                    <a:pt x="397" y="142"/>
                  </a:lnTo>
                  <a:lnTo>
                    <a:pt x="425" y="85"/>
                  </a:lnTo>
                  <a:lnTo>
                    <a:pt x="482" y="85"/>
                  </a:lnTo>
                  <a:lnTo>
                    <a:pt x="567" y="142"/>
                  </a:lnTo>
                  <a:lnTo>
                    <a:pt x="708" y="284"/>
                  </a:lnTo>
                  <a:lnTo>
                    <a:pt x="652" y="312"/>
                  </a:lnTo>
                  <a:lnTo>
                    <a:pt x="680" y="369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822" y="482"/>
                  </a:lnTo>
                  <a:lnTo>
                    <a:pt x="737" y="511"/>
                  </a:lnTo>
                  <a:lnTo>
                    <a:pt x="737" y="596"/>
                  </a:lnTo>
                  <a:lnTo>
                    <a:pt x="680" y="596"/>
                  </a:lnTo>
                  <a:lnTo>
                    <a:pt x="623" y="567"/>
                  </a:lnTo>
                  <a:lnTo>
                    <a:pt x="595" y="624"/>
                  </a:lnTo>
                  <a:lnTo>
                    <a:pt x="538" y="596"/>
                  </a:lnTo>
                  <a:lnTo>
                    <a:pt x="510" y="681"/>
                  </a:lnTo>
                  <a:lnTo>
                    <a:pt x="538" y="738"/>
                  </a:lnTo>
                  <a:lnTo>
                    <a:pt x="538" y="794"/>
                  </a:lnTo>
                  <a:lnTo>
                    <a:pt x="482" y="738"/>
                  </a:lnTo>
                  <a:lnTo>
                    <a:pt x="425" y="681"/>
                  </a:lnTo>
                  <a:lnTo>
                    <a:pt x="283" y="766"/>
                  </a:lnTo>
                  <a:lnTo>
                    <a:pt x="170" y="766"/>
                  </a:lnTo>
                  <a:lnTo>
                    <a:pt x="85" y="70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7" name="Freeform 723"/>
            <p:cNvSpPr>
              <a:spLocks/>
            </p:cNvSpPr>
            <p:nvPr/>
          </p:nvSpPr>
          <p:spPr bwMode="auto">
            <a:xfrm>
              <a:off x="5818" y="4356"/>
              <a:ext cx="255" cy="312"/>
            </a:xfrm>
            <a:custGeom>
              <a:avLst/>
              <a:gdLst>
                <a:gd name="T0" fmla="*/ 227 w 255"/>
                <a:gd name="T1" fmla="*/ 29 h 312"/>
                <a:gd name="T2" fmla="*/ 170 w 255"/>
                <a:gd name="T3" fmla="*/ 29 h 312"/>
                <a:gd name="T4" fmla="*/ 113 w 255"/>
                <a:gd name="T5" fmla="*/ 0 h 312"/>
                <a:gd name="T6" fmla="*/ 85 w 255"/>
                <a:gd name="T7" fmla="*/ 57 h 312"/>
                <a:gd name="T8" fmla="*/ 28 w 255"/>
                <a:gd name="T9" fmla="*/ 29 h 312"/>
                <a:gd name="T10" fmla="*/ 0 w 255"/>
                <a:gd name="T11" fmla="*/ 114 h 312"/>
                <a:gd name="T12" fmla="*/ 28 w 255"/>
                <a:gd name="T13" fmla="*/ 171 h 312"/>
                <a:gd name="T14" fmla="*/ 28 w 255"/>
                <a:gd name="T15" fmla="*/ 227 h 312"/>
                <a:gd name="T16" fmla="*/ 142 w 255"/>
                <a:gd name="T17" fmla="*/ 312 h 312"/>
                <a:gd name="T18" fmla="*/ 170 w 255"/>
                <a:gd name="T19" fmla="*/ 256 h 312"/>
                <a:gd name="T20" fmla="*/ 142 w 255"/>
                <a:gd name="T21" fmla="*/ 227 h 312"/>
                <a:gd name="T22" fmla="*/ 198 w 255"/>
                <a:gd name="T23" fmla="*/ 199 h 312"/>
                <a:gd name="T24" fmla="*/ 198 w 255"/>
                <a:gd name="T25" fmla="*/ 171 h 312"/>
                <a:gd name="T26" fmla="*/ 255 w 255"/>
                <a:gd name="T27" fmla="*/ 57 h 312"/>
                <a:gd name="T28" fmla="*/ 227 w 255"/>
                <a:gd name="T29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312">
                  <a:moveTo>
                    <a:pt x="227" y="29"/>
                  </a:moveTo>
                  <a:lnTo>
                    <a:pt x="170" y="29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28" y="29"/>
                  </a:lnTo>
                  <a:lnTo>
                    <a:pt x="0" y="114"/>
                  </a:lnTo>
                  <a:lnTo>
                    <a:pt x="28" y="171"/>
                  </a:lnTo>
                  <a:lnTo>
                    <a:pt x="28" y="227"/>
                  </a:lnTo>
                  <a:lnTo>
                    <a:pt x="142" y="312"/>
                  </a:lnTo>
                  <a:lnTo>
                    <a:pt x="170" y="256"/>
                  </a:lnTo>
                  <a:lnTo>
                    <a:pt x="142" y="227"/>
                  </a:lnTo>
                  <a:lnTo>
                    <a:pt x="198" y="199"/>
                  </a:lnTo>
                  <a:lnTo>
                    <a:pt x="198" y="171"/>
                  </a:lnTo>
                  <a:lnTo>
                    <a:pt x="255" y="57"/>
                  </a:lnTo>
                  <a:lnTo>
                    <a:pt x="227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8" name="Freeform 724"/>
            <p:cNvSpPr>
              <a:spLocks/>
            </p:cNvSpPr>
            <p:nvPr/>
          </p:nvSpPr>
          <p:spPr bwMode="auto">
            <a:xfrm>
              <a:off x="5960" y="4527"/>
              <a:ext cx="340" cy="283"/>
            </a:xfrm>
            <a:custGeom>
              <a:avLst/>
              <a:gdLst>
                <a:gd name="T0" fmla="*/ 56 w 340"/>
                <a:gd name="T1" fmla="*/ 0 h 283"/>
                <a:gd name="T2" fmla="*/ 56 w 340"/>
                <a:gd name="T3" fmla="*/ 28 h 283"/>
                <a:gd name="T4" fmla="*/ 0 w 340"/>
                <a:gd name="T5" fmla="*/ 56 h 283"/>
                <a:gd name="T6" fmla="*/ 28 w 340"/>
                <a:gd name="T7" fmla="*/ 85 h 283"/>
                <a:gd name="T8" fmla="*/ 0 w 340"/>
                <a:gd name="T9" fmla="*/ 141 h 283"/>
                <a:gd name="T10" fmla="*/ 198 w 340"/>
                <a:gd name="T11" fmla="*/ 283 h 283"/>
                <a:gd name="T12" fmla="*/ 340 w 340"/>
                <a:gd name="T13" fmla="*/ 283 h 283"/>
                <a:gd name="T14" fmla="*/ 312 w 340"/>
                <a:gd name="T15" fmla="*/ 170 h 283"/>
                <a:gd name="T16" fmla="*/ 198 w 340"/>
                <a:gd name="T17" fmla="*/ 141 h 283"/>
                <a:gd name="T18" fmla="*/ 227 w 340"/>
                <a:gd name="T19" fmla="*/ 113 h 283"/>
                <a:gd name="T20" fmla="*/ 198 w 340"/>
                <a:gd name="T21" fmla="*/ 85 h 283"/>
                <a:gd name="T22" fmla="*/ 198 w 340"/>
                <a:gd name="T23" fmla="*/ 56 h 283"/>
                <a:gd name="T24" fmla="*/ 170 w 340"/>
                <a:gd name="T25" fmla="*/ 56 h 283"/>
                <a:gd name="T26" fmla="*/ 142 w 340"/>
                <a:gd name="T27" fmla="*/ 85 h 283"/>
                <a:gd name="T28" fmla="*/ 56 w 340"/>
                <a:gd name="T2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3">
                  <a:moveTo>
                    <a:pt x="56" y="0"/>
                  </a:moveTo>
                  <a:lnTo>
                    <a:pt x="56" y="28"/>
                  </a:lnTo>
                  <a:lnTo>
                    <a:pt x="0" y="56"/>
                  </a:lnTo>
                  <a:lnTo>
                    <a:pt x="28" y="85"/>
                  </a:lnTo>
                  <a:lnTo>
                    <a:pt x="0" y="141"/>
                  </a:lnTo>
                  <a:lnTo>
                    <a:pt x="198" y="283"/>
                  </a:lnTo>
                  <a:lnTo>
                    <a:pt x="340" y="283"/>
                  </a:lnTo>
                  <a:lnTo>
                    <a:pt x="312" y="170"/>
                  </a:lnTo>
                  <a:lnTo>
                    <a:pt x="198" y="141"/>
                  </a:lnTo>
                  <a:lnTo>
                    <a:pt x="227" y="113"/>
                  </a:lnTo>
                  <a:lnTo>
                    <a:pt x="198" y="85"/>
                  </a:lnTo>
                  <a:lnTo>
                    <a:pt x="198" y="56"/>
                  </a:lnTo>
                  <a:lnTo>
                    <a:pt x="170" y="56"/>
                  </a:lnTo>
                  <a:lnTo>
                    <a:pt x="142" y="85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725"/>
            <p:cNvSpPr>
              <a:spLocks/>
            </p:cNvSpPr>
            <p:nvPr/>
          </p:nvSpPr>
          <p:spPr bwMode="auto">
            <a:xfrm>
              <a:off x="6272" y="4640"/>
              <a:ext cx="453" cy="170"/>
            </a:xfrm>
            <a:custGeom>
              <a:avLst/>
              <a:gdLst>
                <a:gd name="T0" fmla="*/ 28 w 453"/>
                <a:gd name="T1" fmla="*/ 170 h 170"/>
                <a:gd name="T2" fmla="*/ 0 w 453"/>
                <a:gd name="T3" fmla="*/ 57 h 170"/>
                <a:gd name="T4" fmla="*/ 85 w 453"/>
                <a:gd name="T5" fmla="*/ 57 h 170"/>
                <a:gd name="T6" fmla="*/ 113 w 453"/>
                <a:gd name="T7" fmla="*/ 0 h 170"/>
                <a:gd name="T8" fmla="*/ 198 w 453"/>
                <a:gd name="T9" fmla="*/ 28 h 170"/>
                <a:gd name="T10" fmla="*/ 255 w 453"/>
                <a:gd name="T11" fmla="*/ 0 h 170"/>
                <a:gd name="T12" fmla="*/ 340 w 453"/>
                <a:gd name="T13" fmla="*/ 28 h 170"/>
                <a:gd name="T14" fmla="*/ 368 w 453"/>
                <a:gd name="T15" fmla="*/ 0 h 170"/>
                <a:gd name="T16" fmla="*/ 425 w 453"/>
                <a:gd name="T17" fmla="*/ 28 h 170"/>
                <a:gd name="T18" fmla="*/ 453 w 453"/>
                <a:gd name="T19" fmla="*/ 28 h 170"/>
                <a:gd name="T20" fmla="*/ 453 w 453"/>
                <a:gd name="T21" fmla="*/ 57 h 170"/>
                <a:gd name="T22" fmla="*/ 170 w 453"/>
                <a:gd name="T23" fmla="*/ 170 h 170"/>
                <a:gd name="T24" fmla="*/ 28 w 453"/>
                <a:gd name="T2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170">
                  <a:moveTo>
                    <a:pt x="28" y="170"/>
                  </a:moveTo>
                  <a:lnTo>
                    <a:pt x="0" y="57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198" y="28"/>
                  </a:lnTo>
                  <a:lnTo>
                    <a:pt x="255" y="0"/>
                  </a:lnTo>
                  <a:lnTo>
                    <a:pt x="340" y="28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453" y="28"/>
                  </a:lnTo>
                  <a:lnTo>
                    <a:pt x="453" y="57"/>
                  </a:lnTo>
                  <a:lnTo>
                    <a:pt x="170" y="170"/>
                  </a:lnTo>
                  <a:lnTo>
                    <a:pt x="28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726"/>
            <p:cNvSpPr>
              <a:spLocks/>
            </p:cNvSpPr>
            <p:nvPr/>
          </p:nvSpPr>
          <p:spPr bwMode="auto">
            <a:xfrm>
              <a:off x="6016" y="4271"/>
              <a:ext cx="312" cy="369"/>
            </a:xfrm>
            <a:custGeom>
              <a:avLst/>
              <a:gdLst>
                <a:gd name="T0" fmla="*/ 114 w 312"/>
                <a:gd name="T1" fmla="*/ 0 h 369"/>
                <a:gd name="T2" fmla="*/ 29 w 312"/>
                <a:gd name="T3" fmla="*/ 29 h 369"/>
                <a:gd name="T4" fmla="*/ 29 w 312"/>
                <a:gd name="T5" fmla="*/ 114 h 369"/>
                <a:gd name="T6" fmla="*/ 57 w 312"/>
                <a:gd name="T7" fmla="*/ 142 h 369"/>
                <a:gd name="T8" fmla="*/ 0 w 312"/>
                <a:gd name="T9" fmla="*/ 256 h 369"/>
                <a:gd name="T10" fmla="*/ 86 w 312"/>
                <a:gd name="T11" fmla="*/ 341 h 369"/>
                <a:gd name="T12" fmla="*/ 114 w 312"/>
                <a:gd name="T13" fmla="*/ 312 h 369"/>
                <a:gd name="T14" fmla="*/ 142 w 312"/>
                <a:gd name="T15" fmla="*/ 312 h 369"/>
                <a:gd name="T16" fmla="*/ 142 w 312"/>
                <a:gd name="T17" fmla="*/ 341 h 369"/>
                <a:gd name="T18" fmla="*/ 171 w 312"/>
                <a:gd name="T19" fmla="*/ 369 h 369"/>
                <a:gd name="T20" fmla="*/ 199 w 312"/>
                <a:gd name="T21" fmla="*/ 341 h 369"/>
                <a:gd name="T22" fmla="*/ 227 w 312"/>
                <a:gd name="T23" fmla="*/ 369 h 369"/>
                <a:gd name="T24" fmla="*/ 312 w 312"/>
                <a:gd name="T25" fmla="*/ 312 h 369"/>
                <a:gd name="T26" fmla="*/ 284 w 312"/>
                <a:gd name="T27" fmla="*/ 284 h 369"/>
                <a:gd name="T28" fmla="*/ 312 w 312"/>
                <a:gd name="T29" fmla="*/ 256 h 369"/>
                <a:gd name="T30" fmla="*/ 227 w 312"/>
                <a:gd name="T31" fmla="*/ 256 h 369"/>
                <a:gd name="T32" fmla="*/ 284 w 312"/>
                <a:gd name="T33" fmla="*/ 199 h 369"/>
                <a:gd name="T34" fmla="*/ 284 w 312"/>
                <a:gd name="T35" fmla="*/ 142 h 369"/>
                <a:gd name="T36" fmla="*/ 312 w 312"/>
                <a:gd name="T37" fmla="*/ 85 h 369"/>
                <a:gd name="T38" fmla="*/ 171 w 312"/>
                <a:gd name="T39" fmla="*/ 114 h 369"/>
                <a:gd name="T40" fmla="*/ 171 w 312"/>
                <a:gd name="T41" fmla="*/ 85 h 369"/>
                <a:gd name="T42" fmla="*/ 171 w 312"/>
                <a:gd name="T43" fmla="*/ 57 h 369"/>
                <a:gd name="T44" fmla="*/ 114 w 312"/>
                <a:gd name="T45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2" h="369">
                  <a:moveTo>
                    <a:pt x="114" y="0"/>
                  </a:moveTo>
                  <a:lnTo>
                    <a:pt x="29" y="29"/>
                  </a:lnTo>
                  <a:lnTo>
                    <a:pt x="29" y="114"/>
                  </a:lnTo>
                  <a:lnTo>
                    <a:pt x="57" y="142"/>
                  </a:lnTo>
                  <a:lnTo>
                    <a:pt x="0" y="256"/>
                  </a:lnTo>
                  <a:lnTo>
                    <a:pt x="86" y="341"/>
                  </a:lnTo>
                  <a:lnTo>
                    <a:pt x="114" y="312"/>
                  </a:lnTo>
                  <a:lnTo>
                    <a:pt x="142" y="312"/>
                  </a:lnTo>
                  <a:lnTo>
                    <a:pt x="142" y="341"/>
                  </a:lnTo>
                  <a:lnTo>
                    <a:pt x="171" y="369"/>
                  </a:lnTo>
                  <a:lnTo>
                    <a:pt x="199" y="341"/>
                  </a:lnTo>
                  <a:lnTo>
                    <a:pt x="227" y="369"/>
                  </a:lnTo>
                  <a:lnTo>
                    <a:pt x="312" y="312"/>
                  </a:lnTo>
                  <a:lnTo>
                    <a:pt x="284" y="284"/>
                  </a:lnTo>
                  <a:lnTo>
                    <a:pt x="312" y="256"/>
                  </a:lnTo>
                  <a:lnTo>
                    <a:pt x="227" y="256"/>
                  </a:lnTo>
                  <a:lnTo>
                    <a:pt x="284" y="199"/>
                  </a:lnTo>
                  <a:lnTo>
                    <a:pt x="284" y="142"/>
                  </a:lnTo>
                  <a:lnTo>
                    <a:pt x="312" y="85"/>
                  </a:lnTo>
                  <a:lnTo>
                    <a:pt x="171" y="114"/>
                  </a:lnTo>
                  <a:lnTo>
                    <a:pt x="171" y="85"/>
                  </a:lnTo>
                  <a:lnTo>
                    <a:pt x="171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727"/>
            <p:cNvSpPr>
              <a:spLocks/>
            </p:cNvSpPr>
            <p:nvPr/>
          </p:nvSpPr>
          <p:spPr bwMode="auto">
            <a:xfrm>
              <a:off x="6158" y="4328"/>
              <a:ext cx="709" cy="369"/>
            </a:xfrm>
            <a:custGeom>
              <a:avLst/>
              <a:gdLst>
                <a:gd name="T0" fmla="*/ 539 w 709"/>
                <a:gd name="T1" fmla="*/ 340 h 369"/>
                <a:gd name="T2" fmla="*/ 539 w 709"/>
                <a:gd name="T3" fmla="*/ 255 h 369"/>
                <a:gd name="T4" fmla="*/ 511 w 709"/>
                <a:gd name="T5" fmla="*/ 227 h 369"/>
                <a:gd name="T6" fmla="*/ 596 w 709"/>
                <a:gd name="T7" fmla="*/ 142 h 369"/>
                <a:gd name="T8" fmla="*/ 624 w 709"/>
                <a:gd name="T9" fmla="*/ 170 h 369"/>
                <a:gd name="T10" fmla="*/ 681 w 709"/>
                <a:gd name="T11" fmla="*/ 170 h 369"/>
                <a:gd name="T12" fmla="*/ 709 w 709"/>
                <a:gd name="T13" fmla="*/ 142 h 369"/>
                <a:gd name="T14" fmla="*/ 596 w 709"/>
                <a:gd name="T15" fmla="*/ 57 h 369"/>
                <a:gd name="T16" fmla="*/ 454 w 709"/>
                <a:gd name="T17" fmla="*/ 85 h 369"/>
                <a:gd name="T18" fmla="*/ 425 w 709"/>
                <a:gd name="T19" fmla="*/ 0 h 369"/>
                <a:gd name="T20" fmla="*/ 369 w 709"/>
                <a:gd name="T21" fmla="*/ 28 h 369"/>
                <a:gd name="T22" fmla="*/ 312 w 709"/>
                <a:gd name="T23" fmla="*/ 0 h 369"/>
                <a:gd name="T24" fmla="*/ 170 w 709"/>
                <a:gd name="T25" fmla="*/ 28 h 369"/>
                <a:gd name="T26" fmla="*/ 142 w 709"/>
                <a:gd name="T27" fmla="*/ 85 h 369"/>
                <a:gd name="T28" fmla="*/ 142 w 709"/>
                <a:gd name="T29" fmla="*/ 142 h 369"/>
                <a:gd name="T30" fmla="*/ 85 w 709"/>
                <a:gd name="T31" fmla="*/ 199 h 369"/>
                <a:gd name="T32" fmla="*/ 170 w 709"/>
                <a:gd name="T33" fmla="*/ 199 h 369"/>
                <a:gd name="T34" fmla="*/ 142 w 709"/>
                <a:gd name="T35" fmla="*/ 227 h 369"/>
                <a:gd name="T36" fmla="*/ 170 w 709"/>
                <a:gd name="T37" fmla="*/ 255 h 369"/>
                <a:gd name="T38" fmla="*/ 85 w 709"/>
                <a:gd name="T39" fmla="*/ 312 h 369"/>
                <a:gd name="T40" fmla="*/ 57 w 709"/>
                <a:gd name="T41" fmla="*/ 284 h 369"/>
                <a:gd name="T42" fmla="*/ 29 w 709"/>
                <a:gd name="T43" fmla="*/ 312 h 369"/>
                <a:gd name="T44" fmla="*/ 0 w 709"/>
                <a:gd name="T45" fmla="*/ 340 h 369"/>
                <a:gd name="T46" fmla="*/ 114 w 709"/>
                <a:gd name="T47" fmla="*/ 369 h 369"/>
                <a:gd name="T48" fmla="*/ 199 w 709"/>
                <a:gd name="T49" fmla="*/ 369 h 369"/>
                <a:gd name="T50" fmla="*/ 227 w 709"/>
                <a:gd name="T51" fmla="*/ 312 h 369"/>
                <a:gd name="T52" fmla="*/ 312 w 709"/>
                <a:gd name="T53" fmla="*/ 340 h 369"/>
                <a:gd name="T54" fmla="*/ 369 w 709"/>
                <a:gd name="T55" fmla="*/ 312 h 369"/>
                <a:gd name="T56" fmla="*/ 454 w 709"/>
                <a:gd name="T57" fmla="*/ 340 h 369"/>
                <a:gd name="T58" fmla="*/ 482 w 709"/>
                <a:gd name="T59" fmla="*/ 312 h 369"/>
                <a:gd name="T60" fmla="*/ 539 w 709"/>
                <a:gd name="T61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9" h="369">
                  <a:moveTo>
                    <a:pt x="539" y="340"/>
                  </a:moveTo>
                  <a:lnTo>
                    <a:pt x="539" y="255"/>
                  </a:lnTo>
                  <a:lnTo>
                    <a:pt x="511" y="227"/>
                  </a:lnTo>
                  <a:lnTo>
                    <a:pt x="596" y="142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709" y="142"/>
                  </a:lnTo>
                  <a:lnTo>
                    <a:pt x="596" y="57"/>
                  </a:lnTo>
                  <a:lnTo>
                    <a:pt x="454" y="85"/>
                  </a:lnTo>
                  <a:lnTo>
                    <a:pt x="425" y="0"/>
                  </a:lnTo>
                  <a:lnTo>
                    <a:pt x="369" y="28"/>
                  </a:lnTo>
                  <a:lnTo>
                    <a:pt x="312" y="0"/>
                  </a:lnTo>
                  <a:lnTo>
                    <a:pt x="170" y="28"/>
                  </a:lnTo>
                  <a:lnTo>
                    <a:pt x="142" y="85"/>
                  </a:lnTo>
                  <a:lnTo>
                    <a:pt x="142" y="142"/>
                  </a:lnTo>
                  <a:lnTo>
                    <a:pt x="85" y="199"/>
                  </a:lnTo>
                  <a:lnTo>
                    <a:pt x="170" y="199"/>
                  </a:lnTo>
                  <a:lnTo>
                    <a:pt x="142" y="227"/>
                  </a:lnTo>
                  <a:lnTo>
                    <a:pt x="170" y="255"/>
                  </a:lnTo>
                  <a:lnTo>
                    <a:pt x="85" y="312"/>
                  </a:lnTo>
                  <a:lnTo>
                    <a:pt x="57" y="284"/>
                  </a:lnTo>
                  <a:lnTo>
                    <a:pt x="29" y="312"/>
                  </a:lnTo>
                  <a:lnTo>
                    <a:pt x="0" y="340"/>
                  </a:lnTo>
                  <a:lnTo>
                    <a:pt x="114" y="369"/>
                  </a:lnTo>
                  <a:lnTo>
                    <a:pt x="199" y="369"/>
                  </a:lnTo>
                  <a:lnTo>
                    <a:pt x="227" y="312"/>
                  </a:lnTo>
                  <a:lnTo>
                    <a:pt x="312" y="340"/>
                  </a:lnTo>
                  <a:lnTo>
                    <a:pt x="369" y="312"/>
                  </a:lnTo>
                  <a:lnTo>
                    <a:pt x="454" y="340"/>
                  </a:lnTo>
                  <a:lnTo>
                    <a:pt x="482" y="312"/>
                  </a:lnTo>
                  <a:lnTo>
                    <a:pt x="539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728"/>
            <p:cNvSpPr>
              <a:spLocks/>
            </p:cNvSpPr>
            <p:nvPr/>
          </p:nvSpPr>
          <p:spPr bwMode="auto">
            <a:xfrm>
              <a:off x="6669" y="4356"/>
              <a:ext cx="368" cy="482"/>
            </a:xfrm>
            <a:custGeom>
              <a:avLst/>
              <a:gdLst>
                <a:gd name="T0" fmla="*/ 198 w 368"/>
                <a:gd name="T1" fmla="*/ 482 h 482"/>
                <a:gd name="T2" fmla="*/ 56 w 368"/>
                <a:gd name="T3" fmla="*/ 341 h 482"/>
                <a:gd name="T4" fmla="*/ 56 w 368"/>
                <a:gd name="T5" fmla="*/ 312 h 482"/>
                <a:gd name="T6" fmla="*/ 28 w 368"/>
                <a:gd name="T7" fmla="*/ 312 h 482"/>
                <a:gd name="T8" fmla="*/ 28 w 368"/>
                <a:gd name="T9" fmla="*/ 227 h 482"/>
                <a:gd name="T10" fmla="*/ 0 w 368"/>
                <a:gd name="T11" fmla="*/ 199 h 482"/>
                <a:gd name="T12" fmla="*/ 85 w 368"/>
                <a:gd name="T13" fmla="*/ 114 h 482"/>
                <a:gd name="T14" fmla="*/ 113 w 368"/>
                <a:gd name="T15" fmla="*/ 142 h 482"/>
                <a:gd name="T16" fmla="*/ 170 w 368"/>
                <a:gd name="T17" fmla="*/ 142 h 482"/>
                <a:gd name="T18" fmla="*/ 198 w 368"/>
                <a:gd name="T19" fmla="*/ 114 h 482"/>
                <a:gd name="T20" fmla="*/ 85 w 368"/>
                <a:gd name="T21" fmla="*/ 29 h 482"/>
                <a:gd name="T22" fmla="*/ 170 w 368"/>
                <a:gd name="T23" fmla="*/ 29 h 482"/>
                <a:gd name="T24" fmla="*/ 198 w 368"/>
                <a:gd name="T25" fmla="*/ 0 h 482"/>
                <a:gd name="T26" fmla="*/ 283 w 368"/>
                <a:gd name="T27" fmla="*/ 29 h 482"/>
                <a:gd name="T28" fmla="*/ 283 w 368"/>
                <a:gd name="T29" fmla="*/ 57 h 482"/>
                <a:gd name="T30" fmla="*/ 255 w 368"/>
                <a:gd name="T31" fmla="*/ 114 h 482"/>
                <a:gd name="T32" fmla="*/ 283 w 368"/>
                <a:gd name="T33" fmla="*/ 199 h 482"/>
                <a:gd name="T34" fmla="*/ 368 w 368"/>
                <a:gd name="T35" fmla="*/ 199 h 482"/>
                <a:gd name="T36" fmla="*/ 368 w 368"/>
                <a:gd name="T37" fmla="*/ 312 h 482"/>
                <a:gd name="T38" fmla="*/ 311 w 368"/>
                <a:gd name="T39" fmla="*/ 341 h 482"/>
                <a:gd name="T40" fmla="*/ 340 w 368"/>
                <a:gd name="T41" fmla="*/ 426 h 482"/>
                <a:gd name="T42" fmla="*/ 226 w 368"/>
                <a:gd name="T43" fmla="*/ 426 h 482"/>
                <a:gd name="T44" fmla="*/ 198 w 368"/>
                <a:gd name="T45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8" h="482">
                  <a:moveTo>
                    <a:pt x="198" y="482"/>
                  </a:moveTo>
                  <a:lnTo>
                    <a:pt x="56" y="341"/>
                  </a:lnTo>
                  <a:lnTo>
                    <a:pt x="56" y="312"/>
                  </a:lnTo>
                  <a:lnTo>
                    <a:pt x="28" y="312"/>
                  </a:lnTo>
                  <a:lnTo>
                    <a:pt x="28" y="227"/>
                  </a:lnTo>
                  <a:lnTo>
                    <a:pt x="0" y="199"/>
                  </a:lnTo>
                  <a:lnTo>
                    <a:pt x="85" y="114"/>
                  </a:lnTo>
                  <a:lnTo>
                    <a:pt x="113" y="142"/>
                  </a:lnTo>
                  <a:lnTo>
                    <a:pt x="170" y="142"/>
                  </a:lnTo>
                  <a:lnTo>
                    <a:pt x="198" y="114"/>
                  </a:lnTo>
                  <a:lnTo>
                    <a:pt x="85" y="29"/>
                  </a:lnTo>
                  <a:lnTo>
                    <a:pt x="170" y="29"/>
                  </a:lnTo>
                  <a:lnTo>
                    <a:pt x="198" y="0"/>
                  </a:lnTo>
                  <a:lnTo>
                    <a:pt x="283" y="29"/>
                  </a:lnTo>
                  <a:lnTo>
                    <a:pt x="283" y="57"/>
                  </a:lnTo>
                  <a:lnTo>
                    <a:pt x="255" y="114"/>
                  </a:lnTo>
                  <a:lnTo>
                    <a:pt x="283" y="199"/>
                  </a:lnTo>
                  <a:lnTo>
                    <a:pt x="368" y="199"/>
                  </a:lnTo>
                  <a:lnTo>
                    <a:pt x="368" y="312"/>
                  </a:lnTo>
                  <a:lnTo>
                    <a:pt x="311" y="341"/>
                  </a:lnTo>
                  <a:lnTo>
                    <a:pt x="340" y="426"/>
                  </a:lnTo>
                  <a:lnTo>
                    <a:pt x="226" y="426"/>
                  </a:lnTo>
                  <a:lnTo>
                    <a:pt x="198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729"/>
            <p:cNvSpPr>
              <a:spLocks/>
            </p:cNvSpPr>
            <p:nvPr/>
          </p:nvSpPr>
          <p:spPr bwMode="auto">
            <a:xfrm>
              <a:off x="2586" y="5122"/>
              <a:ext cx="851" cy="794"/>
            </a:xfrm>
            <a:custGeom>
              <a:avLst/>
              <a:gdLst>
                <a:gd name="T0" fmla="*/ 851 w 851"/>
                <a:gd name="T1" fmla="*/ 482 h 794"/>
                <a:gd name="T2" fmla="*/ 794 w 851"/>
                <a:gd name="T3" fmla="*/ 368 h 794"/>
                <a:gd name="T4" fmla="*/ 822 w 851"/>
                <a:gd name="T5" fmla="*/ 283 h 794"/>
                <a:gd name="T6" fmla="*/ 766 w 851"/>
                <a:gd name="T7" fmla="*/ 255 h 794"/>
                <a:gd name="T8" fmla="*/ 737 w 851"/>
                <a:gd name="T9" fmla="*/ 170 h 794"/>
                <a:gd name="T10" fmla="*/ 652 w 851"/>
                <a:gd name="T11" fmla="*/ 142 h 794"/>
                <a:gd name="T12" fmla="*/ 652 w 851"/>
                <a:gd name="T13" fmla="*/ 57 h 794"/>
                <a:gd name="T14" fmla="*/ 596 w 851"/>
                <a:gd name="T15" fmla="*/ 57 h 794"/>
                <a:gd name="T16" fmla="*/ 596 w 851"/>
                <a:gd name="T17" fmla="*/ 0 h 794"/>
                <a:gd name="T18" fmla="*/ 482 w 851"/>
                <a:gd name="T19" fmla="*/ 57 h 794"/>
                <a:gd name="T20" fmla="*/ 397 w 851"/>
                <a:gd name="T21" fmla="*/ 28 h 794"/>
                <a:gd name="T22" fmla="*/ 312 w 851"/>
                <a:gd name="T23" fmla="*/ 57 h 794"/>
                <a:gd name="T24" fmla="*/ 255 w 851"/>
                <a:gd name="T25" fmla="*/ 28 h 794"/>
                <a:gd name="T26" fmla="*/ 142 w 851"/>
                <a:gd name="T27" fmla="*/ 85 h 794"/>
                <a:gd name="T28" fmla="*/ 85 w 851"/>
                <a:gd name="T29" fmla="*/ 57 h 794"/>
                <a:gd name="T30" fmla="*/ 57 w 851"/>
                <a:gd name="T31" fmla="*/ 85 h 794"/>
                <a:gd name="T32" fmla="*/ 85 w 851"/>
                <a:gd name="T33" fmla="*/ 113 h 794"/>
                <a:gd name="T34" fmla="*/ 85 w 851"/>
                <a:gd name="T35" fmla="*/ 170 h 794"/>
                <a:gd name="T36" fmla="*/ 0 w 851"/>
                <a:gd name="T37" fmla="*/ 227 h 794"/>
                <a:gd name="T38" fmla="*/ 57 w 851"/>
                <a:gd name="T39" fmla="*/ 340 h 794"/>
                <a:gd name="T40" fmla="*/ 57 w 851"/>
                <a:gd name="T41" fmla="*/ 425 h 794"/>
                <a:gd name="T42" fmla="*/ 29 w 851"/>
                <a:gd name="T43" fmla="*/ 539 h 794"/>
                <a:gd name="T44" fmla="*/ 85 w 851"/>
                <a:gd name="T45" fmla="*/ 567 h 794"/>
                <a:gd name="T46" fmla="*/ 85 w 851"/>
                <a:gd name="T47" fmla="*/ 595 h 794"/>
                <a:gd name="T48" fmla="*/ 142 w 851"/>
                <a:gd name="T49" fmla="*/ 595 h 794"/>
                <a:gd name="T50" fmla="*/ 142 w 851"/>
                <a:gd name="T51" fmla="*/ 624 h 794"/>
                <a:gd name="T52" fmla="*/ 227 w 851"/>
                <a:gd name="T53" fmla="*/ 652 h 794"/>
                <a:gd name="T54" fmla="*/ 227 w 851"/>
                <a:gd name="T55" fmla="*/ 680 h 794"/>
                <a:gd name="T56" fmla="*/ 255 w 851"/>
                <a:gd name="T57" fmla="*/ 709 h 794"/>
                <a:gd name="T58" fmla="*/ 255 w 851"/>
                <a:gd name="T59" fmla="*/ 737 h 794"/>
                <a:gd name="T60" fmla="*/ 312 w 851"/>
                <a:gd name="T61" fmla="*/ 765 h 794"/>
                <a:gd name="T62" fmla="*/ 369 w 851"/>
                <a:gd name="T63" fmla="*/ 794 h 794"/>
                <a:gd name="T64" fmla="*/ 397 w 851"/>
                <a:gd name="T65" fmla="*/ 765 h 794"/>
                <a:gd name="T66" fmla="*/ 510 w 851"/>
                <a:gd name="T67" fmla="*/ 652 h 794"/>
                <a:gd name="T68" fmla="*/ 539 w 851"/>
                <a:gd name="T69" fmla="*/ 539 h 794"/>
                <a:gd name="T70" fmla="*/ 624 w 851"/>
                <a:gd name="T71" fmla="*/ 510 h 794"/>
                <a:gd name="T72" fmla="*/ 709 w 851"/>
                <a:gd name="T73" fmla="*/ 539 h 794"/>
                <a:gd name="T74" fmla="*/ 851 w 851"/>
                <a:gd name="T75" fmla="*/ 482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1" h="794">
                  <a:moveTo>
                    <a:pt x="851" y="482"/>
                  </a:moveTo>
                  <a:lnTo>
                    <a:pt x="794" y="368"/>
                  </a:lnTo>
                  <a:lnTo>
                    <a:pt x="822" y="283"/>
                  </a:lnTo>
                  <a:lnTo>
                    <a:pt x="766" y="255"/>
                  </a:lnTo>
                  <a:lnTo>
                    <a:pt x="737" y="170"/>
                  </a:lnTo>
                  <a:lnTo>
                    <a:pt x="652" y="142"/>
                  </a:lnTo>
                  <a:lnTo>
                    <a:pt x="652" y="57"/>
                  </a:lnTo>
                  <a:lnTo>
                    <a:pt x="596" y="57"/>
                  </a:lnTo>
                  <a:lnTo>
                    <a:pt x="596" y="0"/>
                  </a:lnTo>
                  <a:lnTo>
                    <a:pt x="482" y="57"/>
                  </a:lnTo>
                  <a:lnTo>
                    <a:pt x="397" y="28"/>
                  </a:lnTo>
                  <a:lnTo>
                    <a:pt x="312" y="57"/>
                  </a:lnTo>
                  <a:lnTo>
                    <a:pt x="255" y="28"/>
                  </a:lnTo>
                  <a:lnTo>
                    <a:pt x="142" y="85"/>
                  </a:lnTo>
                  <a:lnTo>
                    <a:pt x="85" y="57"/>
                  </a:lnTo>
                  <a:lnTo>
                    <a:pt x="57" y="85"/>
                  </a:lnTo>
                  <a:lnTo>
                    <a:pt x="85" y="113"/>
                  </a:lnTo>
                  <a:lnTo>
                    <a:pt x="85" y="170"/>
                  </a:lnTo>
                  <a:lnTo>
                    <a:pt x="0" y="227"/>
                  </a:lnTo>
                  <a:lnTo>
                    <a:pt x="57" y="340"/>
                  </a:lnTo>
                  <a:lnTo>
                    <a:pt x="57" y="425"/>
                  </a:lnTo>
                  <a:lnTo>
                    <a:pt x="29" y="539"/>
                  </a:lnTo>
                  <a:lnTo>
                    <a:pt x="85" y="567"/>
                  </a:lnTo>
                  <a:lnTo>
                    <a:pt x="85" y="595"/>
                  </a:lnTo>
                  <a:lnTo>
                    <a:pt x="142" y="595"/>
                  </a:lnTo>
                  <a:lnTo>
                    <a:pt x="142" y="624"/>
                  </a:lnTo>
                  <a:lnTo>
                    <a:pt x="227" y="652"/>
                  </a:lnTo>
                  <a:lnTo>
                    <a:pt x="227" y="680"/>
                  </a:lnTo>
                  <a:lnTo>
                    <a:pt x="255" y="709"/>
                  </a:lnTo>
                  <a:lnTo>
                    <a:pt x="255" y="737"/>
                  </a:lnTo>
                  <a:lnTo>
                    <a:pt x="312" y="765"/>
                  </a:lnTo>
                  <a:lnTo>
                    <a:pt x="369" y="794"/>
                  </a:lnTo>
                  <a:lnTo>
                    <a:pt x="397" y="765"/>
                  </a:lnTo>
                  <a:lnTo>
                    <a:pt x="510" y="652"/>
                  </a:lnTo>
                  <a:lnTo>
                    <a:pt x="539" y="539"/>
                  </a:lnTo>
                  <a:lnTo>
                    <a:pt x="624" y="510"/>
                  </a:lnTo>
                  <a:lnTo>
                    <a:pt x="709" y="539"/>
                  </a:lnTo>
                  <a:lnTo>
                    <a:pt x="851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730"/>
            <p:cNvSpPr>
              <a:spLocks/>
            </p:cNvSpPr>
            <p:nvPr/>
          </p:nvSpPr>
          <p:spPr bwMode="auto">
            <a:xfrm>
              <a:off x="3153" y="5008"/>
              <a:ext cx="879" cy="596"/>
            </a:xfrm>
            <a:custGeom>
              <a:avLst/>
              <a:gdLst>
                <a:gd name="T0" fmla="*/ 284 w 879"/>
                <a:gd name="T1" fmla="*/ 596 h 596"/>
                <a:gd name="T2" fmla="*/ 227 w 879"/>
                <a:gd name="T3" fmla="*/ 482 h 596"/>
                <a:gd name="T4" fmla="*/ 255 w 879"/>
                <a:gd name="T5" fmla="*/ 397 h 596"/>
                <a:gd name="T6" fmla="*/ 199 w 879"/>
                <a:gd name="T7" fmla="*/ 369 h 596"/>
                <a:gd name="T8" fmla="*/ 170 w 879"/>
                <a:gd name="T9" fmla="*/ 284 h 596"/>
                <a:gd name="T10" fmla="*/ 85 w 879"/>
                <a:gd name="T11" fmla="*/ 256 h 596"/>
                <a:gd name="T12" fmla="*/ 85 w 879"/>
                <a:gd name="T13" fmla="*/ 171 h 596"/>
                <a:gd name="T14" fmla="*/ 29 w 879"/>
                <a:gd name="T15" fmla="*/ 171 h 596"/>
                <a:gd name="T16" fmla="*/ 29 w 879"/>
                <a:gd name="T17" fmla="*/ 114 h 596"/>
                <a:gd name="T18" fmla="*/ 0 w 879"/>
                <a:gd name="T19" fmla="*/ 57 h 596"/>
                <a:gd name="T20" fmla="*/ 29 w 879"/>
                <a:gd name="T21" fmla="*/ 0 h 596"/>
                <a:gd name="T22" fmla="*/ 85 w 879"/>
                <a:gd name="T23" fmla="*/ 86 h 596"/>
                <a:gd name="T24" fmla="*/ 170 w 879"/>
                <a:gd name="T25" fmla="*/ 86 h 596"/>
                <a:gd name="T26" fmla="*/ 227 w 879"/>
                <a:gd name="T27" fmla="*/ 57 h 596"/>
                <a:gd name="T28" fmla="*/ 340 w 879"/>
                <a:gd name="T29" fmla="*/ 57 h 596"/>
                <a:gd name="T30" fmla="*/ 454 w 879"/>
                <a:gd name="T31" fmla="*/ 0 h 596"/>
                <a:gd name="T32" fmla="*/ 482 w 879"/>
                <a:gd name="T33" fmla="*/ 57 h 596"/>
                <a:gd name="T34" fmla="*/ 624 w 879"/>
                <a:gd name="T35" fmla="*/ 29 h 596"/>
                <a:gd name="T36" fmla="*/ 681 w 879"/>
                <a:gd name="T37" fmla="*/ 0 h 596"/>
                <a:gd name="T38" fmla="*/ 851 w 879"/>
                <a:gd name="T39" fmla="*/ 29 h 596"/>
                <a:gd name="T40" fmla="*/ 879 w 879"/>
                <a:gd name="T41" fmla="*/ 114 h 596"/>
                <a:gd name="T42" fmla="*/ 851 w 879"/>
                <a:gd name="T43" fmla="*/ 142 h 596"/>
                <a:gd name="T44" fmla="*/ 851 w 879"/>
                <a:gd name="T45" fmla="*/ 256 h 596"/>
                <a:gd name="T46" fmla="*/ 737 w 879"/>
                <a:gd name="T47" fmla="*/ 341 h 596"/>
                <a:gd name="T48" fmla="*/ 681 w 879"/>
                <a:gd name="T49" fmla="*/ 312 h 596"/>
                <a:gd name="T50" fmla="*/ 454 w 879"/>
                <a:gd name="T51" fmla="*/ 397 h 596"/>
                <a:gd name="T52" fmla="*/ 369 w 879"/>
                <a:gd name="T53" fmla="*/ 454 h 596"/>
                <a:gd name="T54" fmla="*/ 284 w 879"/>
                <a:gd name="T55" fmla="*/ 59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79" h="596">
                  <a:moveTo>
                    <a:pt x="284" y="596"/>
                  </a:moveTo>
                  <a:lnTo>
                    <a:pt x="227" y="482"/>
                  </a:lnTo>
                  <a:lnTo>
                    <a:pt x="255" y="397"/>
                  </a:lnTo>
                  <a:lnTo>
                    <a:pt x="199" y="369"/>
                  </a:lnTo>
                  <a:lnTo>
                    <a:pt x="170" y="284"/>
                  </a:lnTo>
                  <a:lnTo>
                    <a:pt x="85" y="256"/>
                  </a:lnTo>
                  <a:lnTo>
                    <a:pt x="85" y="171"/>
                  </a:lnTo>
                  <a:lnTo>
                    <a:pt x="29" y="171"/>
                  </a:lnTo>
                  <a:lnTo>
                    <a:pt x="29" y="114"/>
                  </a:lnTo>
                  <a:lnTo>
                    <a:pt x="0" y="57"/>
                  </a:lnTo>
                  <a:lnTo>
                    <a:pt x="29" y="0"/>
                  </a:lnTo>
                  <a:lnTo>
                    <a:pt x="85" y="86"/>
                  </a:lnTo>
                  <a:lnTo>
                    <a:pt x="170" y="86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454" y="0"/>
                  </a:lnTo>
                  <a:lnTo>
                    <a:pt x="482" y="57"/>
                  </a:lnTo>
                  <a:lnTo>
                    <a:pt x="624" y="29"/>
                  </a:lnTo>
                  <a:lnTo>
                    <a:pt x="681" y="0"/>
                  </a:lnTo>
                  <a:lnTo>
                    <a:pt x="851" y="29"/>
                  </a:lnTo>
                  <a:lnTo>
                    <a:pt x="879" y="114"/>
                  </a:lnTo>
                  <a:lnTo>
                    <a:pt x="851" y="142"/>
                  </a:lnTo>
                  <a:lnTo>
                    <a:pt x="851" y="256"/>
                  </a:lnTo>
                  <a:lnTo>
                    <a:pt x="737" y="341"/>
                  </a:lnTo>
                  <a:lnTo>
                    <a:pt x="681" y="312"/>
                  </a:lnTo>
                  <a:lnTo>
                    <a:pt x="454" y="397"/>
                  </a:lnTo>
                  <a:lnTo>
                    <a:pt x="369" y="454"/>
                  </a:lnTo>
                  <a:lnTo>
                    <a:pt x="284" y="59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732"/>
            <p:cNvSpPr>
              <a:spLocks/>
            </p:cNvSpPr>
            <p:nvPr/>
          </p:nvSpPr>
          <p:spPr bwMode="auto">
            <a:xfrm>
              <a:off x="2359" y="4668"/>
              <a:ext cx="823" cy="539"/>
            </a:xfrm>
            <a:custGeom>
              <a:avLst/>
              <a:gdLst>
                <a:gd name="T0" fmla="*/ 284 w 823"/>
                <a:gd name="T1" fmla="*/ 539 h 539"/>
                <a:gd name="T2" fmla="*/ 312 w 823"/>
                <a:gd name="T3" fmla="*/ 511 h 539"/>
                <a:gd name="T4" fmla="*/ 369 w 823"/>
                <a:gd name="T5" fmla="*/ 539 h 539"/>
                <a:gd name="T6" fmla="*/ 482 w 823"/>
                <a:gd name="T7" fmla="*/ 482 h 539"/>
                <a:gd name="T8" fmla="*/ 539 w 823"/>
                <a:gd name="T9" fmla="*/ 511 h 539"/>
                <a:gd name="T10" fmla="*/ 624 w 823"/>
                <a:gd name="T11" fmla="*/ 482 h 539"/>
                <a:gd name="T12" fmla="*/ 709 w 823"/>
                <a:gd name="T13" fmla="*/ 511 h 539"/>
                <a:gd name="T14" fmla="*/ 823 w 823"/>
                <a:gd name="T15" fmla="*/ 454 h 539"/>
                <a:gd name="T16" fmla="*/ 794 w 823"/>
                <a:gd name="T17" fmla="*/ 397 h 539"/>
                <a:gd name="T18" fmla="*/ 823 w 823"/>
                <a:gd name="T19" fmla="*/ 340 h 539"/>
                <a:gd name="T20" fmla="*/ 823 w 823"/>
                <a:gd name="T21" fmla="*/ 255 h 539"/>
                <a:gd name="T22" fmla="*/ 794 w 823"/>
                <a:gd name="T23" fmla="*/ 227 h 539"/>
                <a:gd name="T24" fmla="*/ 823 w 823"/>
                <a:gd name="T25" fmla="*/ 142 h 539"/>
                <a:gd name="T26" fmla="*/ 766 w 823"/>
                <a:gd name="T27" fmla="*/ 142 h 539"/>
                <a:gd name="T28" fmla="*/ 737 w 823"/>
                <a:gd name="T29" fmla="*/ 114 h 539"/>
                <a:gd name="T30" fmla="*/ 709 w 823"/>
                <a:gd name="T31" fmla="*/ 142 h 539"/>
                <a:gd name="T32" fmla="*/ 709 w 823"/>
                <a:gd name="T33" fmla="*/ 85 h 539"/>
                <a:gd name="T34" fmla="*/ 652 w 823"/>
                <a:gd name="T35" fmla="*/ 57 h 539"/>
                <a:gd name="T36" fmla="*/ 596 w 823"/>
                <a:gd name="T37" fmla="*/ 0 h 539"/>
                <a:gd name="T38" fmla="*/ 482 w 823"/>
                <a:gd name="T39" fmla="*/ 29 h 539"/>
                <a:gd name="T40" fmla="*/ 454 w 823"/>
                <a:gd name="T41" fmla="*/ 85 h 539"/>
                <a:gd name="T42" fmla="*/ 312 w 823"/>
                <a:gd name="T43" fmla="*/ 85 h 539"/>
                <a:gd name="T44" fmla="*/ 256 w 823"/>
                <a:gd name="T45" fmla="*/ 57 h 539"/>
                <a:gd name="T46" fmla="*/ 199 w 823"/>
                <a:gd name="T47" fmla="*/ 114 h 539"/>
                <a:gd name="T48" fmla="*/ 256 w 823"/>
                <a:gd name="T49" fmla="*/ 199 h 539"/>
                <a:gd name="T50" fmla="*/ 256 w 823"/>
                <a:gd name="T51" fmla="*/ 227 h 539"/>
                <a:gd name="T52" fmla="*/ 142 w 823"/>
                <a:gd name="T53" fmla="*/ 255 h 539"/>
                <a:gd name="T54" fmla="*/ 142 w 823"/>
                <a:gd name="T55" fmla="*/ 312 h 539"/>
                <a:gd name="T56" fmla="*/ 57 w 823"/>
                <a:gd name="T57" fmla="*/ 255 h 539"/>
                <a:gd name="T58" fmla="*/ 57 w 823"/>
                <a:gd name="T59" fmla="*/ 199 h 539"/>
                <a:gd name="T60" fmla="*/ 29 w 823"/>
                <a:gd name="T61" fmla="*/ 199 h 539"/>
                <a:gd name="T62" fmla="*/ 0 w 823"/>
                <a:gd name="T63" fmla="*/ 255 h 539"/>
                <a:gd name="T64" fmla="*/ 29 w 823"/>
                <a:gd name="T65" fmla="*/ 312 h 539"/>
                <a:gd name="T66" fmla="*/ 85 w 823"/>
                <a:gd name="T67" fmla="*/ 340 h 539"/>
                <a:gd name="T68" fmla="*/ 114 w 823"/>
                <a:gd name="T69" fmla="*/ 426 h 539"/>
                <a:gd name="T70" fmla="*/ 199 w 823"/>
                <a:gd name="T71" fmla="*/ 454 h 539"/>
                <a:gd name="T72" fmla="*/ 256 w 823"/>
                <a:gd name="T73" fmla="*/ 454 h 539"/>
                <a:gd name="T74" fmla="*/ 284 w 823"/>
                <a:gd name="T75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23" h="539">
                  <a:moveTo>
                    <a:pt x="284" y="539"/>
                  </a:moveTo>
                  <a:lnTo>
                    <a:pt x="312" y="511"/>
                  </a:lnTo>
                  <a:lnTo>
                    <a:pt x="369" y="539"/>
                  </a:lnTo>
                  <a:lnTo>
                    <a:pt x="482" y="482"/>
                  </a:lnTo>
                  <a:lnTo>
                    <a:pt x="539" y="511"/>
                  </a:lnTo>
                  <a:lnTo>
                    <a:pt x="624" y="482"/>
                  </a:lnTo>
                  <a:lnTo>
                    <a:pt x="709" y="511"/>
                  </a:lnTo>
                  <a:lnTo>
                    <a:pt x="823" y="454"/>
                  </a:lnTo>
                  <a:lnTo>
                    <a:pt x="794" y="397"/>
                  </a:lnTo>
                  <a:lnTo>
                    <a:pt x="823" y="340"/>
                  </a:lnTo>
                  <a:lnTo>
                    <a:pt x="823" y="255"/>
                  </a:lnTo>
                  <a:lnTo>
                    <a:pt x="794" y="227"/>
                  </a:lnTo>
                  <a:lnTo>
                    <a:pt x="823" y="142"/>
                  </a:lnTo>
                  <a:lnTo>
                    <a:pt x="766" y="142"/>
                  </a:lnTo>
                  <a:lnTo>
                    <a:pt x="737" y="114"/>
                  </a:lnTo>
                  <a:lnTo>
                    <a:pt x="709" y="142"/>
                  </a:lnTo>
                  <a:lnTo>
                    <a:pt x="709" y="85"/>
                  </a:lnTo>
                  <a:lnTo>
                    <a:pt x="652" y="57"/>
                  </a:lnTo>
                  <a:lnTo>
                    <a:pt x="596" y="0"/>
                  </a:lnTo>
                  <a:lnTo>
                    <a:pt x="482" y="29"/>
                  </a:lnTo>
                  <a:lnTo>
                    <a:pt x="454" y="85"/>
                  </a:lnTo>
                  <a:lnTo>
                    <a:pt x="312" y="85"/>
                  </a:lnTo>
                  <a:lnTo>
                    <a:pt x="256" y="57"/>
                  </a:lnTo>
                  <a:lnTo>
                    <a:pt x="199" y="114"/>
                  </a:lnTo>
                  <a:lnTo>
                    <a:pt x="256" y="199"/>
                  </a:lnTo>
                  <a:lnTo>
                    <a:pt x="256" y="227"/>
                  </a:lnTo>
                  <a:lnTo>
                    <a:pt x="142" y="255"/>
                  </a:lnTo>
                  <a:lnTo>
                    <a:pt x="142" y="312"/>
                  </a:lnTo>
                  <a:lnTo>
                    <a:pt x="57" y="255"/>
                  </a:lnTo>
                  <a:lnTo>
                    <a:pt x="57" y="199"/>
                  </a:lnTo>
                  <a:lnTo>
                    <a:pt x="29" y="199"/>
                  </a:lnTo>
                  <a:lnTo>
                    <a:pt x="0" y="255"/>
                  </a:lnTo>
                  <a:lnTo>
                    <a:pt x="29" y="312"/>
                  </a:lnTo>
                  <a:lnTo>
                    <a:pt x="85" y="340"/>
                  </a:lnTo>
                  <a:lnTo>
                    <a:pt x="114" y="426"/>
                  </a:lnTo>
                  <a:lnTo>
                    <a:pt x="199" y="454"/>
                  </a:lnTo>
                  <a:lnTo>
                    <a:pt x="256" y="454"/>
                  </a:lnTo>
                  <a:lnTo>
                    <a:pt x="284" y="53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733"/>
            <p:cNvSpPr>
              <a:spLocks/>
            </p:cNvSpPr>
            <p:nvPr/>
          </p:nvSpPr>
          <p:spPr bwMode="auto">
            <a:xfrm>
              <a:off x="2473" y="4243"/>
              <a:ext cx="1105" cy="851"/>
            </a:xfrm>
            <a:custGeom>
              <a:avLst/>
              <a:gdLst>
                <a:gd name="T0" fmla="*/ 142 w 1105"/>
                <a:gd name="T1" fmla="*/ 482 h 851"/>
                <a:gd name="T2" fmla="*/ 198 w 1105"/>
                <a:gd name="T3" fmla="*/ 510 h 851"/>
                <a:gd name="T4" fmla="*/ 340 w 1105"/>
                <a:gd name="T5" fmla="*/ 510 h 851"/>
                <a:gd name="T6" fmla="*/ 368 w 1105"/>
                <a:gd name="T7" fmla="*/ 454 h 851"/>
                <a:gd name="T8" fmla="*/ 482 w 1105"/>
                <a:gd name="T9" fmla="*/ 425 h 851"/>
                <a:gd name="T10" fmla="*/ 538 w 1105"/>
                <a:gd name="T11" fmla="*/ 482 h 851"/>
                <a:gd name="T12" fmla="*/ 595 w 1105"/>
                <a:gd name="T13" fmla="*/ 510 h 851"/>
                <a:gd name="T14" fmla="*/ 595 w 1105"/>
                <a:gd name="T15" fmla="*/ 567 h 851"/>
                <a:gd name="T16" fmla="*/ 623 w 1105"/>
                <a:gd name="T17" fmla="*/ 539 h 851"/>
                <a:gd name="T18" fmla="*/ 652 w 1105"/>
                <a:gd name="T19" fmla="*/ 567 h 851"/>
                <a:gd name="T20" fmla="*/ 709 w 1105"/>
                <a:gd name="T21" fmla="*/ 567 h 851"/>
                <a:gd name="T22" fmla="*/ 680 w 1105"/>
                <a:gd name="T23" fmla="*/ 652 h 851"/>
                <a:gd name="T24" fmla="*/ 709 w 1105"/>
                <a:gd name="T25" fmla="*/ 680 h 851"/>
                <a:gd name="T26" fmla="*/ 709 w 1105"/>
                <a:gd name="T27" fmla="*/ 765 h 851"/>
                <a:gd name="T28" fmla="*/ 765 w 1105"/>
                <a:gd name="T29" fmla="*/ 851 h 851"/>
                <a:gd name="T30" fmla="*/ 850 w 1105"/>
                <a:gd name="T31" fmla="*/ 851 h 851"/>
                <a:gd name="T32" fmla="*/ 907 w 1105"/>
                <a:gd name="T33" fmla="*/ 822 h 851"/>
                <a:gd name="T34" fmla="*/ 964 w 1105"/>
                <a:gd name="T35" fmla="*/ 737 h 851"/>
                <a:gd name="T36" fmla="*/ 964 w 1105"/>
                <a:gd name="T37" fmla="*/ 624 h 851"/>
                <a:gd name="T38" fmla="*/ 992 w 1105"/>
                <a:gd name="T39" fmla="*/ 397 h 851"/>
                <a:gd name="T40" fmla="*/ 1105 w 1105"/>
                <a:gd name="T41" fmla="*/ 312 h 851"/>
                <a:gd name="T42" fmla="*/ 1077 w 1105"/>
                <a:gd name="T43" fmla="*/ 284 h 851"/>
                <a:gd name="T44" fmla="*/ 765 w 1105"/>
                <a:gd name="T45" fmla="*/ 369 h 851"/>
                <a:gd name="T46" fmla="*/ 765 w 1105"/>
                <a:gd name="T47" fmla="*/ 312 h 851"/>
                <a:gd name="T48" fmla="*/ 765 w 1105"/>
                <a:gd name="T49" fmla="*/ 284 h 851"/>
                <a:gd name="T50" fmla="*/ 652 w 1105"/>
                <a:gd name="T51" fmla="*/ 142 h 851"/>
                <a:gd name="T52" fmla="*/ 652 w 1105"/>
                <a:gd name="T53" fmla="*/ 57 h 851"/>
                <a:gd name="T54" fmla="*/ 595 w 1105"/>
                <a:gd name="T55" fmla="*/ 28 h 851"/>
                <a:gd name="T56" fmla="*/ 425 w 1105"/>
                <a:gd name="T57" fmla="*/ 85 h 851"/>
                <a:gd name="T58" fmla="*/ 397 w 1105"/>
                <a:gd name="T59" fmla="*/ 57 h 851"/>
                <a:gd name="T60" fmla="*/ 368 w 1105"/>
                <a:gd name="T61" fmla="*/ 85 h 851"/>
                <a:gd name="T62" fmla="*/ 340 w 1105"/>
                <a:gd name="T63" fmla="*/ 57 h 851"/>
                <a:gd name="T64" fmla="*/ 255 w 1105"/>
                <a:gd name="T65" fmla="*/ 57 h 851"/>
                <a:gd name="T66" fmla="*/ 198 w 1105"/>
                <a:gd name="T67" fmla="*/ 0 h 851"/>
                <a:gd name="T68" fmla="*/ 0 w 1105"/>
                <a:gd name="T69" fmla="*/ 85 h 851"/>
                <a:gd name="T70" fmla="*/ 28 w 1105"/>
                <a:gd name="T71" fmla="*/ 142 h 851"/>
                <a:gd name="T72" fmla="*/ 0 w 1105"/>
                <a:gd name="T73" fmla="*/ 227 h 851"/>
                <a:gd name="T74" fmla="*/ 28 w 1105"/>
                <a:gd name="T75" fmla="*/ 284 h 851"/>
                <a:gd name="T76" fmla="*/ 28 w 1105"/>
                <a:gd name="T77" fmla="*/ 369 h 851"/>
                <a:gd name="T78" fmla="*/ 85 w 1105"/>
                <a:gd name="T79" fmla="*/ 425 h 851"/>
                <a:gd name="T80" fmla="*/ 142 w 1105"/>
                <a:gd name="T81" fmla="*/ 425 h 851"/>
                <a:gd name="T82" fmla="*/ 142 w 1105"/>
                <a:gd name="T83" fmla="*/ 482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5" h="851">
                  <a:moveTo>
                    <a:pt x="142" y="482"/>
                  </a:moveTo>
                  <a:lnTo>
                    <a:pt x="198" y="510"/>
                  </a:lnTo>
                  <a:lnTo>
                    <a:pt x="340" y="510"/>
                  </a:lnTo>
                  <a:lnTo>
                    <a:pt x="368" y="454"/>
                  </a:lnTo>
                  <a:lnTo>
                    <a:pt x="482" y="425"/>
                  </a:lnTo>
                  <a:lnTo>
                    <a:pt x="538" y="482"/>
                  </a:lnTo>
                  <a:lnTo>
                    <a:pt x="595" y="510"/>
                  </a:lnTo>
                  <a:lnTo>
                    <a:pt x="595" y="567"/>
                  </a:lnTo>
                  <a:lnTo>
                    <a:pt x="623" y="539"/>
                  </a:lnTo>
                  <a:lnTo>
                    <a:pt x="652" y="567"/>
                  </a:lnTo>
                  <a:lnTo>
                    <a:pt x="709" y="567"/>
                  </a:lnTo>
                  <a:lnTo>
                    <a:pt x="680" y="652"/>
                  </a:lnTo>
                  <a:lnTo>
                    <a:pt x="709" y="680"/>
                  </a:lnTo>
                  <a:lnTo>
                    <a:pt x="709" y="765"/>
                  </a:lnTo>
                  <a:lnTo>
                    <a:pt x="765" y="851"/>
                  </a:lnTo>
                  <a:lnTo>
                    <a:pt x="850" y="851"/>
                  </a:lnTo>
                  <a:lnTo>
                    <a:pt x="907" y="822"/>
                  </a:lnTo>
                  <a:lnTo>
                    <a:pt x="964" y="737"/>
                  </a:lnTo>
                  <a:lnTo>
                    <a:pt x="964" y="624"/>
                  </a:lnTo>
                  <a:lnTo>
                    <a:pt x="992" y="397"/>
                  </a:lnTo>
                  <a:lnTo>
                    <a:pt x="1105" y="312"/>
                  </a:lnTo>
                  <a:lnTo>
                    <a:pt x="1077" y="284"/>
                  </a:lnTo>
                  <a:lnTo>
                    <a:pt x="765" y="369"/>
                  </a:lnTo>
                  <a:lnTo>
                    <a:pt x="765" y="312"/>
                  </a:lnTo>
                  <a:lnTo>
                    <a:pt x="765" y="284"/>
                  </a:lnTo>
                  <a:lnTo>
                    <a:pt x="652" y="142"/>
                  </a:lnTo>
                  <a:lnTo>
                    <a:pt x="652" y="57"/>
                  </a:lnTo>
                  <a:lnTo>
                    <a:pt x="595" y="28"/>
                  </a:lnTo>
                  <a:lnTo>
                    <a:pt x="425" y="85"/>
                  </a:lnTo>
                  <a:lnTo>
                    <a:pt x="397" y="57"/>
                  </a:lnTo>
                  <a:lnTo>
                    <a:pt x="368" y="85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198" y="0"/>
                  </a:lnTo>
                  <a:lnTo>
                    <a:pt x="0" y="85"/>
                  </a:lnTo>
                  <a:lnTo>
                    <a:pt x="28" y="142"/>
                  </a:lnTo>
                  <a:lnTo>
                    <a:pt x="0" y="227"/>
                  </a:lnTo>
                  <a:lnTo>
                    <a:pt x="28" y="284"/>
                  </a:lnTo>
                  <a:lnTo>
                    <a:pt x="28" y="369"/>
                  </a:lnTo>
                  <a:lnTo>
                    <a:pt x="85" y="425"/>
                  </a:lnTo>
                  <a:lnTo>
                    <a:pt x="142" y="425"/>
                  </a:lnTo>
                  <a:lnTo>
                    <a:pt x="142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734"/>
            <p:cNvSpPr>
              <a:spLocks/>
            </p:cNvSpPr>
            <p:nvPr/>
          </p:nvSpPr>
          <p:spPr bwMode="auto">
            <a:xfrm>
              <a:off x="2671" y="3591"/>
              <a:ext cx="1304" cy="765"/>
            </a:xfrm>
            <a:custGeom>
              <a:avLst/>
              <a:gdLst>
                <a:gd name="T0" fmla="*/ 0 w 1304"/>
                <a:gd name="T1" fmla="*/ 652 h 765"/>
                <a:gd name="T2" fmla="*/ 57 w 1304"/>
                <a:gd name="T3" fmla="*/ 709 h 765"/>
                <a:gd name="T4" fmla="*/ 142 w 1304"/>
                <a:gd name="T5" fmla="*/ 709 h 765"/>
                <a:gd name="T6" fmla="*/ 170 w 1304"/>
                <a:gd name="T7" fmla="*/ 737 h 765"/>
                <a:gd name="T8" fmla="*/ 199 w 1304"/>
                <a:gd name="T9" fmla="*/ 709 h 765"/>
                <a:gd name="T10" fmla="*/ 227 w 1304"/>
                <a:gd name="T11" fmla="*/ 737 h 765"/>
                <a:gd name="T12" fmla="*/ 397 w 1304"/>
                <a:gd name="T13" fmla="*/ 680 h 765"/>
                <a:gd name="T14" fmla="*/ 425 w 1304"/>
                <a:gd name="T15" fmla="*/ 652 h 765"/>
                <a:gd name="T16" fmla="*/ 539 w 1304"/>
                <a:gd name="T17" fmla="*/ 595 h 765"/>
                <a:gd name="T18" fmla="*/ 766 w 1304"/>
                <a:gd name="T19" fmla="*/ 737 h 765"/>
                <a:gd name="T20" fmla="*/ 907 w 1304"/>
                <a:gd name="T21" fmla="*/ 765 h 765"/>
                <a:gd name="T22" fmla="*/ 936 w 1304"/>
                <a:gd name="T23" fmla="*/ 737 h 765"/>
                <a:gd name="T24" fmla="*/ 1106 w 1304"/>
                <a:gd name="T25" fmla="*/ 680 h 765"/>
                <a:gd name="T26" fmla="*/ 1163 w 1304"/>
                <a:gd name="T27" fmla="*/ 595 h 765"/>
                <a:gd name="T28" fmla="*/ 1276 w 1304"/>
                <a:gd name="T29" fmla="*/ 624 h 765"/>
                <a:gd name="T30" fmla="*/ 1304 w 1304"/>
                <a:gd name="T31" fmla="*/ 595 h 765"/>
                <a:gd name="T32" fmla="*/ 1248 w 1304"/>
                <a:gd name="T33" fmla="*/ 369 h 765"/>
                <a:gd name="T34" fmla="*/ 1106 w 1304"/>
                <a:gd name="T35" fmla="*/ 340 h 765"/>
                <a:gd name="T36" fmla="*/ 936 w 1304"/>
                <a:gd name="T37" fmla="*/ 227 h 765"/>
                <a:gd name="T38" fmla="*/ 794 w 1304"/>
                <a:gd name="T39" fmla="*/ 255 h 765"/>
                <a:gd name="T40" fmla="*/ 482 w 1304"/>
                <a:gd name="T41" fmla="*/ 113 h 765"/>
                <a:gd name="T42" fmla="*/ 397 w 1304"/>
                <a:gd name="T43" fmla="*/ 28 h 765"/>
                <a:gd name="T44" fmla="*/ 284 w 1304"/>
                <a:gd name="T45" fmla="*/ 28 h 765"/>
                <a:gd name="T46" fmla="*/ 255 w 1304"/>
                <a:gd name="T47" fmla="*/ 57 h 765"/>
                <a:gd name="T48" fmla="*/ 142 w 1304"/>
                <a:gd name="T49" fmla="*/ 0 h 765"/>
                <a:gd name="T50" fmla="*/ 0 w 1304"/>
                <a:gd name="T51" fmla="*/ 57 h 765"/>
                <a:gd name="T52" fmla="*/ 0 w 1304"/>
                <a:gd name="T53" fmla="*/ 198 h 765"/>
                <a:gd name="T54" fmla="*/ 29 w 1304"/>
                <a:gd name="T55" fmla="*/ 255 h 765"/>
                <a:gd name="T56" fmla="*/ 0 w 1304"/>
                <a:gd name="T57" fmla="*/ 425 h 765"/>
                <a:gd name="T58" fmla="*/ 0 w 1304"/>
                <a:gd name="T59" fmla="*/ 65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04" h="765">
                  <a:moveTo>
                    <a:pt x="0" y="652"/>
                  </a:moveTo>
                  <a:lnTo>
                    <a:pt x="57" y="709"/>
                  </a:lnTo>
                  <a:lnTo>
                    <a:pt x="142" y="709"/>
                  </a:lnTo>
                  <a:lnTo>
                    <a:pt x="170" y="737"/>
                  </a:lnTo>
                  <a:lnTo>
                    <a:pt x="199" y="709"/>
                  </a:lnTo>
                  <a:lnTo>
                    <a:pt x="227" y="737"/>
                  </a:lnTo>
                  <a:lnTo>
                    <a:pt x="397" y="680"/>
                  </a:lnTo>
                  <a:lnTo>
                    <a:pt x="425" y="652"/>
                  </a:lnTo>
                  <a:lnTo>
                    <a:pt x="539" y="595"/>
                  </a:lnTo>
                  <a:lnTo>
                    <a:pt x="766" y="737"/>
                  </a:lnTo>
                  <a:lnTo>
                    <a:pt x="907" y="765"/>
                  </a:lnTo>
                  <a:lnTo>
                    <a:pt x="936" y="737"/>
                  </a:lnTo>
                  <a:lnTo>
                    <a:pt x="1106" y="680"/>
                  </a:lnTo>
                  <a:lnTo>
                    <a:pt x="1163" y="595"/>
                  </a:lnTo>
                  <a:lnTo>
                    <a:pt x="1276" y="624"/>
                  </a:lnTo>
                  <a:lnTo>
                    <a:pt x="1304" y="595"/>
                  </a:lnTo>
                  <a:lnTo>
                    <a:pt x="1248" y="369"/>
                  </a:lnTo>
                  <a:lnTo>
                    <a:pt x="1106" y="340"/>
                  </a:lnTo>
                  <a:lnTo>
                    <a:pt x="936" y="227"/>
                  </a:lnTo>
                  <a:lnTo>
                    <a:pt x="794" y="255"/>
                  </a:lnTo>
                  <a:lnTo>
                    <a:pt x="482" y="113"/>
                  </a:lnTo>
                  <a:lnTo>
                    <a:pt x="397" y="28"/>
                  </a:lnTo>
                  <a:lnTo>
                    <a:pt x="284" y="28"/>
                  </a:lnTo>
                  <a:lnTo>
                    <a:pt x="255" y="57"/>
                  </a:lnTo>
                  <a:lnTo>
                    <a:pt x="142" y="0"/>
                  </a:lnTo>
                  <a:lnTo>
                    <a:pt x="0" y="57"/>
                  </a:lnTo>
                  <a:lnTo>
                    <a:pt x="0" y="198"/>
                  </a:lnTo>
                  <a:lnTo>
                    <a:pt x="29" y="255"/>
                  </a:lnTo>
                  <a:lnTo>
                    <a:pt x="0" y="425"/>
                  </a:lnTo>
                  <a:lnTo>
                    <a:pt x="0" y="65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735"/>
            <p:cNvSpPr>
              <a:spLocks/>
            </p:cNvSpPr>
            <p:nvPr/>
          </p:nvSpPr>
          <p:spPr bwMode="auto">
            <a:xfrm>
              <a:off x="2615" y="2627"/>
              <a:ext cx="1389" cy="794"/>
            </a:xfrm>
            <a:custGeom>
              <a:avLst/>
              <a:gdLst>
                <a:gd name="T0" fmla="*/ 1077 w 1389"/>
                <a:gd name="T1" fmla="*/ 624 h 794"/>
                <a:gd name="T2" fmla="*/ 1105 w 1389"/>
                <a:gd name="T3" fmla="*/ 510 h 794"/>
                <a:gd name="T4" fmla="*/ 1219 w 1389"/>
                <a:gd name="T5" fmla="*/ 454 h 794"/>
                <a:gd name="T6" fmla="*/ 1332 w 1389"/>
                <a:gd name="T7" fmla="*/ 340 h 794"/>
                <a:gd name="T8" fmla="*/ 1332 w 1389"/>
                <a:gd name="T9" fmla="*/ 284 h 794"/>
                <a:gd name="T10" fmla="*/ 1389 w 1389"/>
                <a:gd name="T11" fmla="*/ 284 h 794"/>
                <a:gd name="T12" fmla="*/ 1332 w 1389"/>
                <a:gd name="T13" fmla="*/ 255 h 794"/>
                <a:gd name="T14" fmla="*/ 1275 w 1389"/>
                <a:gd name="T15" fmla="*/ 284 h 794"/>
                <a:gd name="T16" fmla="*/ 1162 w 1389"/>
                <a:gd name="T17" fmla="*/ 255 h 794"/>
                <a:gd name="T18" fmla="*/ 1134 w 1389"/>
                <a:gd name="T19" fmla="*/ 199 h 794"/>
                <a:gd name="T20" fmla="*/ 992 w 1389"/>
                <a:gd name="T21" fmla="*/ 85 h 794"/>
                <a:gd name="T22" fmla="*/ 850 w 1389"/>
                <a:gd name="T23" fmla="*/ 85 h 794"/>
                <a:gd name="T24" fmla="*/ 822 w 1389"/>
                <a:gd name="T25" fmla="*/ 57 h 794"/>
                <a:gd name="T26" fmla="*/ 737 w 1389"/>
                <a:gd name="T27" fmla="*/ 57 h 794"/>
                <a:gd name="T28" fmla="*/ 737 w 1389"/>
                <a:gd name="T29" fmla="*/ 114 h 794"/>
                <a:gd name="T30" fmla="*/ 680 w 1389"/>
                <a:gd name="T31" fmla="*/ 85 h 794"/>
                <a:gd name="T32" fmla="*/ 623 w 1389"/>
                <a:gd name="T33" fmla="*/ 114 h 794"/>
                <a:gd name="T34" fmla="*/ 425 w 1389"/>
                <a:gd name="T35" fmla="*/ 0 h 794"/>
                <a:gd name="T36" fmla="*/ 368 w 1389"/>
                <a:gd name="T37" fmla="*/ 57 h 794"/>
                <a:gd name="T38" fmla="*/ 283 w 1389"/>
                <a:gd name="T39" fmla="*/ 28 h 794"/>
                <a:gd name="T40" fmla="*/ 226 w 1389"/>
                <a:gd name="T41" fmla="*/ 28 h 794"/>
                <a:gd name="T42" fmla="*/ 170 w 1389"/>
                <a:gd name="T43" fmla="*/ 0 h 794"/>
                <a:gd name="T44" fmla="*/ 170 w 1389"/>
                <a:gd name="T45" fmla="*/ 57 h 794"/>
                <a:gd name="T46" fmla="*/ 198 w 1389"/>
                <a:gd name="T47" fmla="*/ 114 h 794"/>
                <a:gd name="T48" fmla="*/ 255 w 1389"/>
                <a:gd name="T49" fmla="*/ 170 h 794"/>
                <a:gd name="T50" fmla="*/ 340 w 1389"/>
                <a:gd name="T51" fmla="*/ 170 h 794"/>
                <a:gd name="T52" fmla="*/ 368 w 1389"/>
                <a:gd name="T53" fmla="*/ 255 h 794"/>
                <a:gd name="T54" fmla="*/ 368 w 1389"/>
                <a:gd name="T55" fmla="*/ 312 h 794"/>
                <a:gd name="T56" fmla="*/ 340 w 1389"/>
                <a:gd name="T57" fmla="*/ 340 h 794"/>
                <a:gd name="T58" fmla="*/ 283 w 1389"/>
                <a:gd name="T59" fmla="*/ 340 h 794"/>
                <a:gd name="T60" fmla="*/ 170 w 1389"/>
                <a:gd name="T61" fmla="*/ 425 h 794"/>
                <a:gd name="T62" fmla="*/ 113 w 1389"/>
                <a:gd name="T63" fmla="*/ 397 h 794"/>
                <a:gd name="T64" fmla="*/ 85 w 1389"/>
                <a:gd name="T65" fmla="*/ 425 h 794"/>
                <a:gd name="T66" fmla="*/ 56 w 1389"/>
                <a:gd name="T67" fmla="*/ 425 h 794"/>
                <a:gd name="T68" fmla="*/ 0 w 1389"/>
                <a:gd name="T69" fmla="*/ 539 h 794"/>
                <a:gd name="T70" fmla="*/ 28 w 1389"/>
                <a:gd name="T71" fmla="*/ 624 h 794"/>
                <a:gd name="T72" fmla="*/ 0 w 1389"/>
                <a:gd name="T73" fmla="*/ 680 h 794"/>
                <a:gd name="T74" fmla="*/ 56 w 1389"/>
                <a:gd name="T75" fmla="*/ 709 h 794"/>
                <a:gd name="T76" fmla="*/ 85 w 1389"/>
                <a:gd name="T77" fmla="*/ 766 h 794"/>
                <a:gd name="T78" fmla="*/ 141 w 1389"/>
                <a:gd name="T79" fmla="*/ 794 h 794"/>
                <a:gd name="T80" fmla="*/ 170 w 1389"/>
                <a:gd name="T81" fmla="*/ 737 h 794"/>
                <a:gd name="T82" fmla="*/ 255 w 1389"/>
                <a:gd name="T83" fmla="*/ 652 h 794"/>
                <a:gd name="T84" fmla="*/ 283 w 1389"/>
                <a:gd name="T85" fmla="*/ 652 h 794"/>
                <a:gd name="T86" fmla="*/ 368 w 1389"/>
                <a:gd name="T87" fmla="*/ 624 h 794"/>
                <a:gd name="T88" fmla="*/ 481 w 1389"/>
                <a:gd name="T89" fmla="*/ 652 h 794"/>
                <a:gd name="T90" fmla="*/ 595 w 1389"/>
                <a:gd name="T91" fmla="*/ 652 h 794"/>
                <a:gd name="T92" fmla="*/ 623 w 1389"/>
                <a:gd name="T93" fmla="*/ 709 h 794"/>
                <a:gd name="T94" fmla="*/ 708 w 1389"/>
                <a:gd name="T95" fmla="*/ 652 h 794"/>
                <a:gd name="T96" fmla="*/ 822 w 1389"/>
                <a:gd name="T97" fmla="*/ 680 h 794"/>
                <a:gd name="T98" fmla="*/ 963 w 1389"/>
                <a:gd name="T99" fmla="*/ 652 h 794"/>
                <a:gd name="T100" fmla="*/ 992 w 1389"/>
                <a:gd name="T101" fmla="*/ 624 h 794"/>
                <a:gd name="T102" fmla="*/ 1077 w 1389"/>
                <a:gd name="T103" fmla="*/ 62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9" h="794">
                  <a:moveTo>
                    <a:pt x="1077" y="624"/>
                  </a:moveTo>
                  <a:lnTo>
                    <a:pt x="1105" y="510"/>
                  </a:lnTo>
                  <a:lnTo>
                    <a:pt x="1219" y="454"/>
                  </a:lnTo>
                  <a:lnTo>
                    <a:pt x="1332" y="340"/>
                  </a:lnTo>
                  <a:lnTo>
                    <a:pt x="1332" y="284"/>
                  </a:lnTo>
                  <a:lnTo>
                    <a:pt x="1389" y="284"/>
                  </a:lnTo>
                  <a:lnTo>
                    <a:pt x="1332" y="255"/>
                  </a:lnTo>
                  <a:lnTo>
                    <a:pt x="1275" y="284"/>
                  </a:lnTo>
                  <a:lnTo>
                    <a:pt x="1162" y="255"/>
                  </a:lnTo>
                  <a:lnTo>
                    <a:pt x="1134" y="199"/>
                  </a:lnTo>
                  <a:lnTo>
                    <a:pt x="992" y="85"/>
                  </a:lnTo>
                  <a:lnTo>
                    <a:pt x="850" y="85"/>
                  </a:lnTo>
                  <a:lnTo>
                    <a:pt x="822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680" y="85"/>
                  </a:lnTo>
                  <a:lnTo>
                    <a:pt x="623" y="114"/>
                  </a:lnTo>
                  <a:lnTo>
                    <a:pt x="425" y="0"/>
                  </a:lnTo>
                  <a:lnTo>
                    <a:pt x="368" y="57"/>
                  </a:lnTo>
                  <a:lnTo>
                    <a:pt x="283" y="28"/>
                  </a:lnTo>
                  <a:lnTo>
                    <a:pt x="226" y="28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98" y="114"/>
                  </a:lnTo>
                  <a:lnTo>
                    <a:pt x="255" y="170"/>
                  </a:lnTo>
                  <a:lnTo>
                    <a:pt x="340" y="170"/>
                  </a:lnTo>
                  <a:lnTo>
                    <a:pt x="368" y="255"/>
                  </a:lnTo>
                  <a:lnTo>
                    <a:pt x="368" y="312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170" y="425"/>
                  </a:lnTo>
                  <a:lnTo>
                    <a:pt x="113" y="397"/>
                  </a:lnTo>
                  <a:lnTo>
                    <a:pt x="85" y="425"/>
                  </a:lnTo>
                  <a:lnTo>
                    <a:pt x="56" y="425"/>
                  </a:lnTo>
                  <a:lnTo>
                    <a:pt x="0" y="539"/>
                  </a:lnTo>
                  <a:lnTo>
                    <a:pt x="28" y="624"/>
                  </a:lnTo>
                  <a:lnTo>
                    <a:pt x="0" y="680"/>
                  </a:lnTo>
                  <a:lnTo>
                    <a:pt x="56" y="709"/>
                  </a:lnTo>
                  <a:lnTo>
                    <a:pt x="85" y="766"/>
                  </a:lnTo>
                  <a:lnTo>
                    <a:pt x="141" y="794"/>
                  </a:lnTo>
                  <a:lnTo>
                    <a:pt x="170" y="737"/>
                  </a:lnTo>
                  <a:lnTo>
                    <a:pt x="255" y="652"/>
                  </a:lnTo>
                  <a:lnTo>
                    <a:pt x="283" y="652"/>
                  </a:lnTo>
                  <a:lnTo>
                    <a:pt x="368" y="624"/>
                  </a:lnTo>
                  <a:lnTo>
                    <a:pt x="481" y="652"/>
                  </a:lnTo>
                  <a:lnTo>
                    <a:pt x="595" y="652"/>
                  </a:lnTo>
                  <a:lnTo>
                    <a:pt x="623" y="709"/>
                  </a:lnTo>
                  <a:lnTo>
                    <a:pt x="708" y="652"/>
                  </a:lnTo>
                  <a:lnTo>
                    <a:pt x="822" y="680"/>
                  </a:lnTo>
                  <a:lnTo>
                    <a:pt x="963" y="652"/>
                  </a:lnTo>
                  <a:lnTo>
                    <a:pt x="992" y="624"/>
                  </a:lnTo>
                  <a:lnTo>
                    <a:pt x="1077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737"/>
            <p:cNvSpPr>
              <a:spLocks/>
            </p:cNvSpPr>
            <p:nvPr/>
          </p:nvSpPr>
          <p:spPr bwMode="auto">
            <a:xfrm>
              <a:off x="3068" y="4186"/>
              <a:ext cx="907" cy="681"/>
            </a:xfrm>
            <a:custGeom>
              <a:avLst/>
              <a:gdLst>
                <a:gd name="T0" fmla="*/ 369 w 907"/>
                <a:gd name="T1" fmla="*/ 681 h 681"/>
                <a:gd name="T2" fmla="*/ 397 w 907"/>
                <a:gd name="T3" fmla="*/ 454 h 681"/>
                <a:gd name="T4" fmla="*/ 510 w 907"/>
                <a:gd name="T5" fmla="*/ 369 h 681"/>
                <a:gd name="T6" fmla="*/ 482 w 907"/>
                <a:gd name="T7" fmla="*/ 341 h 681"/>
                <a:gd name="T8" fmla="*/ 170 w 907"/>
                <a:gd name="T9" fmla="*/ 426 h 681"/>
                <a:gd name="T10" fmla="*/ 170 w 907"/>
                <a:gd name="T11" fmla="*/ 341 h 681"/>
                <a:gd name="T12" fmla="*/ 57 w 907"/>
                <a:gd name="T13" fmla="*/ 199 h 681"/>
                <a:gd name="T14" fmla="*/ 57 w 907"/>
                <a:gd name="T15" fmla="*/ 114 h 681"/>
                <a:gd name="T16" fmla="*/ 0 w 907"/>
                <a:gd name="T17" fmla="*/ 85 h 681"/>
                <a:gd name="T18" fmla="*/ 28 w 907"/>
                <a:gd name="T19" fmla="*/ 57 h 681"/>
                <a:gd name="T20" fmla="*/ 142 w 907"/>
                <a:gd name="T21" fmla="*/ 0 h 681"/>
                <a:gd name="T22" fmla="*/ 369 w 907"/>
                <a:gd name="T23" fmla="*/ 142 h 681"/>
                <a:gd name="T24" fmla="*/ 510 w 907"/>
                <a:gd name="T25" fmla="*/ 170 h 681"/>
                <a:gd name="T26" fmla="*/ 539 w 907"/>
                <a:gd name="T27" fmla="*/ 142 h 681"/>
                <a:gd name="T28" fmla="*/ 709 w 907"/>
                <a:gd name="T29" fmla="*/ 85 h 681"/>
                <a:gd name="T30" fmla="*/ 766 w 907"/>
                <a:gd name="T31" fmla="*/ 0 h 681"/>
                <a:gd name="T32" fmla="*/ 879 w 907"/>
                <a:gd name="T33" fmla="*/ 29 h 681"/>
                <a:gd name="T34" fmla="*/ 907 w 907"/>
                <a:gd name="T35" fmla="*/ 0 h 681"/>
                <a:gd name="T36" fmla="*/ 907 w 907"/>
                <a:gd name="T37" fmla="*/ 142 h 681"/>
                <a:gd name="T38" fmla="*/ 851 w 907"/>
                <a:gd name="T39" fmla="*/ 170 h 681"/>
                <a:gd name="T40" fmla="*/ 851 w 907"/>
                <a:gd name="T41" fmla="*/ 227 h 681"/>
                <a:gd name="T42" fmla="*/ 766 w 907"/>
                <a:gd name="T43" fmla="*/ 255 h 681"/>
                <a:gd name="T44" fmla="*/ 766 w 907"/>
                <a:gd name="T45" fmla="*/ 341 h 681"/>
                <a:gd name="T46" fmla="*/ 709 w 907"/>
                <a:gd name="T47" fmla="*/ 312 h 681"/>
                <a:gd name="T48" fmla="*/ 681 w 907"/>
                <a:gd name="T49" fmla="*/ 397 h 681"/>
                <a:gd name="T50" fmla="*/ 595 w 907"/>
                <a:gd name="T51" fmla="*/ 454 h 681"/>
                <a:gd name="T52" fmla="*/ 567 w 907"/>
                <a:gd name="T53" fmla="*/ 539 h 681"/>
                <a:gd name="T54" fmla="*/ 510 w 907"/>
                <a:gd name="T55" fmla="*/ 567 h 681"/>
                <a:gd name="T56" fmla="*/ 425 w 907"/>
                <a:gd name="T57" fmla="*/ 681 h 681"/>
                <a:gd name="T58" fmla="*/ 369 w 907"/>
                <a:gd name="T5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681">
                  <a:moveTo>
                    <a:pt x="369" y="681"/>
                  </a:moveTo>
                  <a:lnTo>
                    <a:pt x="397" y="454"/>
                  </a:lnTo>
                  <a:lnTo>
                    <a:pt x="510" y="369"/>
                  </a:lnTo>
                  <a:lnTo>
                    <a:pt x="482" y="341"/>
                  </a:lnTo>
                  <a:lnTo>
                    <a:pt x="170" y="426"/>
                  </a:lnTo>
                  <a:lnTo>
                    <a:pt x="170" y="341"/>
                  </a:lnTo>
                  <a:lnTo>
                    <a:pt x="57" y="199"/>
                  </a:lnTo>
                  <a:lnTo>
                    <a:pt x="57" y="114"/>
                  </a:lnTo>
                  <a:lnTo>
                    <a:pt x="0" y="85"/>
                  </a:lnTo>
                  <a:lnTo>
                    <a:pt x="28" y="57"/>
                  </a:lnTo>
                  <a:lnTo>
                    <a:pt x="142" y="0"/>
                  </a:lnTo>
                  <a:lnTo>
                    <a:pt x="369" y="142"/>
                  </a:lnTo>
                  <a:lnTo>
                    <a:pt x="510" y="170"/>
                  </a:lnTo>
                  <a:lnTo>
                    <a:pt x="539" y="142"/>
                  </a:lnTo>
                  <a:lnTo>
                    <a:pt x="709" y="85"/>
                  </a:lnTo>
                  <a:lnTo>
                    <a:pt x="766" y="0"/>
                  </a:lnTo>
                  <a:lnTo>
                    <a:pt x="879" y="29"/>
                  </a:lnTo>
                  <a:lnTo>
                    <a:pt x="907" y="0"/>
                  </a:lnTo>
                  <a:lnTo>
                    <a:pt x="907" y="142"/>
                  </a:lnTo>
                  <a:lnTo>
                    <a:pt x="851" y="170"/>
                  </a:lnTo>
                  <a:lnTo>
                    <a:pt x="851" y="227"/>
                  </a:lnTo>
                  <a:lnTo>
                    <a:pt x="766" y="255"/>
                  </a:lnTo>
                  <a:lnTo>
                    <a:pt x="766" y="341"/>
                  </a:lnTo>
                  <a:lnTo>
                    <a:pt x="709" y="312"/>
                  </a:lnTo>
                  <a:lnTo>
                    <a:pt x="681" y="397"/>
                  </a:lnTo>
                  <a:lnTo>
                    <a:pt x="595" y="454"/>
                  </a:lnTo>
                  <a:lnTo>
                    <a:pt x="567" y="539"/>
                  </a:lnTo>
                  <a:lnTo>
                    <a:pt x="510" y="567"/>
                  </a:lnTo>
                  <a:lnTo>
                    <a:pt x="425" y="681"/>
                  </a:lnTo>
                  <a:lnTo>
                    <a:pt x="369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738"/>
            <p:cNvSpPr>
              <a:spLocks/>
            </p:cNvSpPr>
            <p:nvPr/>
          </p:nvSpPr>
          <p:spPr bwMode="auto">
            <a:xfrm>
              <a:off x="3437" y="4385"/>
              <a:ext cx="623" cy="595"/>
            </a:xfrm>
            <a:custGeom>
              <a:avLst/>
              <a:gdLst>
                <a:gd name="T0" fmla="*/ 0 w 623"/>
                <a:gd name="T1" fmla="*/ 595 h 595"/>
                <a:gd name="T2" fmla="*/ 0 w 623"/>
                <a:gd name="T3" fmla="*/ 482 h 595"/>
                <a:gd name="T4" fmla="*/ 56 w 623"/>
                <a:gd name="T5" fmla="*/ 482 h 595"/>
                <a:gd name="T6" fmla="*/ 141 w 623"/>
                <a:gd name="T7" fmla="*/ 368 h 595"/>
                <a:gd name="T8" fmla="*/ 198 w 623"/>
                <a:gd name="T9" fmla="*/ 340 h 595"/>
                <a:gd name="T10" fmla="*/ 226 w 623"/>
                <a:gd name="T11" fmla="*/ 255 h 595"/>
                <a:gd name="T12" fmla="*/ 312 w 623"/>
                <a:gd name="T13" fmla="*/ 198 h 595"/>
                <a:gd name="T14" fmla="*/ 340 w 623"/>
                <a:gd name="T15" fmla="*/ 113 h 595"/>
                <a:gd name="T16" fmla="*/ 397 w 623"/>
                <a:gd name="T17" fmla="*/ 142 h 595"/>
                <a:gd name="T18" fmla="*/ 397 w 623"/>
                <a:gd name="T19" fmla="*/ 56 h 595"/>
                <a:gd name="T20" fmla="*/ 482 w 623"/>
                <a:gd name="T21" fmla="*/ 28 h 595"/>
                <a:gd name="T22" fmla="*/ 482 w 623"/>
                <a:gd name="T23" fmla="*/ 0 h 595"/>
                <a:gd name="T24" fmla="*/ 510 w 623"/>
                <a:gd name="T25" fmla="*/ 0 h 595"/>
                <a:gd name="T26" fmla="*/ 567 w 623"/>
                <a:gd name="T27" fmla="*/ 56 h 595"/>
                <a:gd name="T28" fmla="*/ 567 w 623"/>
                <a:gd name="T29" fmla="*/ 198 h 595"/>
                <a:gd name="T30" fmla="*/ 623 w 623"/>
                <a:gd name="T31" fmla="*/ 255 h 595"/>
                <a:gd name="T32" fmla="*/ 538 w 623"/>
                <a:gd name="T33" fmla="*/ 283 h 595"/>
                <a:gd name="T34" fmla="*/ 510 w 623"/>
                <a:gd name="T35" fmla="*/ 397 h 595"/>
                <a:gd name="T36" fmla="*/ 340 w 623"/>
                <a:gd name="T37" fmla="*/ 425 h 595"/>
                <a:gd name="T38" fmla="*/ 255 w 623"/>
                <a:gd name="T39" fmla="*/ 567 h 595"/>
                <a:gd name="T40" fmla="*/ 170 w 623"/>
                <a:gd name="T41" fmla="*/ 538 h 595"/>
                <a:gd name="T42" fmla="*/ 56 w 623"/>
                <a:gd name="T43" fmla="*/ 595 h 595"/>
                <a:gd name="T44" fmla="*/ 0 w 623"/>
                <a:gd name="T4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3" h="595">
                  <a:moveTo>
                    <a:pt x="0" y="595"/>
                  </a:moveTo>
                  <a:lnTo>
                    <a:pt x="0" y="482"/>
                  </a:lnTo>
                  <a:lnTo>
                    <a:pt x="56" y="482"/>
                  </a:lnTo>
                  <a:lnTo>
                    <a:pt x="141" y="368"/>
                  </a:lnTo>
                  <a:lnTo>
                    <a:pt x="198" y="340"/>
                  </a:lnTo>
                  <a:lnTo>
                    <a:pt x="226" y="255"/>
                  </a:lnTo>
                  <a:lnTo>
                    <a:pt x="312" y="198"/>
                  </a:lnTo>
                  <a:lnTo>
                    <a:pt x="340" y="113"/>
                  </a:lnTo>
                  <a:lnTo>
                    <a:pt x="397" y="142"/>
                  </a:lnTo>
                  <a:lnTo>
                    <a:pt x="397" y="56"/>
                  </a:lnTo>
                  <a:lnTo>
                    <a:pt x="482" y="28"/>
                  </a:lnTo>
                  <a:lnTo>
                    <a:pt x="482" y="0"/>
                  </a:lnTo>
                  <a:lnTo>
                    <a:pt x="510" y="0"/>
                  </a:lnTo>
                  <a:lnTo>
                    <a:pt x="567" y="56"/>
                  </a:lnTo>
                  <a:lnTo>
                    <a:pt x="567" y="198"/>
                  </a:lnTo>
                  <a:lnTo>
                    <a:pt x="623" y="255"/>
                  </a:lnTo>
                  <a:lnTo>
                    <a:pt x="538" y="283"/>
                  </a:lnTo>
                  <a:lnTo>
                    <a:pt x="510" y="397"/>
                  </a:lnTo>
                  <a:lnTo>
                    <a:pt x="340" y="425"/>
                  </a:lnTo>
                  <a:lnTo>
                    <a:pt x="255" y="567"/>
                  </a:lnTo>
                  <a:lnTo>
                    <a:pt x="170" y="538"/>
                  </a:lnTo>
                  <a:lnTo>
                    <a:pt x="56" y="595"/>
                  </a:lnTo>
                  <a:lnTo>
                    <a:pt x="0" y="5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739"/>
            <p:cNvSpPr>
              <a:spLocks/>
            </p:cNvSpPr>
            <p:nvPr/>
          </p:nvSpPr>
          <p:spPr bwMode="auto">
            <a:xfrm>
              <a:off x="3380" y="4271"/>
              <a:ext cx="1361" cy="936"/>
            </a:xfrm>
            <a:custGeom>
              <a:avLst/>
              <a:gdLst>
                <a:gd name="T0" fmla="*/ 1361 w 1361"/>
                <a:gd name="T1" fmla="*/ 57 h 936"/>
                <a:gd name="T2" fmla="*/ 1247 w 1361"/>
                <a:gd name="T3" fmla="*/ 29 h 936"/>
                <a:gd name="T4" fmla="*/ 1219 w 1361"/>
                <a:gd name="T5" fmla="*/ 0 h 936"/>
                <a:gd name="T6" fmla="*/ 1049 w 1361"/>
                <a:gd name="T7" fmla="*/ 29 h 936"/>
                <a:gd name="T8" fmla="*/ 1049 w 1361"/>
                <a:gd name="T9" fmla="*/ 114 h 936"/>
                <a:gd name="T10" fmla="*/ 992 w 1361"/>
                <a:gd name="T11" fmla="*/ 114 h 936"/>
                <a:gd name="T12" fmla="*/ 879 w 1361"/>
                <a:gd name="T13" fmla="*/ 199 h 936"/>
                <a:gd name="T14" fmla="*/ 907 w 1361"/>
                <a:gd name="T15" fmla="*/ 256 h 936"/>
                <a:gd name="T16" fmla="*/ 879 w 1361"/>
                <a:gd name="T17" fmla="*/ 369 h 936"/>
                <a:gd name="T18" fmla="*/ 794 w 1361"/>
                <a:gd name="T19" fmla="*/ 369 h 936"/>
                <a:gd name="T20" fmla="*/ 737 w 1361"/>
                <a:gd name="T21" fmla="*/ 397 h 936"/>
                <a:gd name="T22" fmla="*/ 709 w 1361"/>
                <a:gd name="T23" fmla="*/ 482 h 936"/>
                <a:gd name="T24" fmla="*/ 567 w 1361"/>
                <a:gd name="T25" fmla="*/ 511 h 936"/>
                <a:gd name="T26" fmla="*/ 397 w 1361"/>
                <a:gd name="T27" fmla="*/ 539 h 936"/>
                <a:gd name="T28" fmla="*/ 312 w 1361"/>
                <a:gd name="T29" fmla="*/ 681 h 936"/>
                <a:gd name="T30" fmla="*/ 227 w 1361"/>
                <a:gd name="T31" fmla="*/ 652 h 936"/>
                <a:gd name="T32" fmla="*/ 113 w 1361"/>
                <a:gd name="T33" fmla="*/ 709 h 936"/>
                <a:gd name="T34" fmla="*/ 57 w 1361"/>
                <a:gd name="T35" fmla="*/ 709 h 936"/>
                <a:gd name="T36" fmla="*/ 0 w 1361"/>
                <a:gd name="T37" fmla="*/ 794 h 936"/>
                <a:gd name="T38" fmla="*/ 113 w 1361"/>
                <a:gd name="T39" fmla="*/ 794 h 936"/>
                <a:gd name="T40" fmla="*/ 227 w 1361"/>
                <a:gd name="T41" fmla="*/ 737 h 936"/>
                <a:gd name="T42" fmla="*/ 255 w 1361"/>
                <a:gd name="T43" fmla="*/ 794 h 936"/>
                <a:gd name="T44" fmla="*/ 397 w 1361"/>
                <a:gd name="T45" fmla="*/ 766 h 936"/>
                <a:gd name="T46" fmla="*/ 454 w 1361"/>
                <a:gd name="T47" fmla="*/ 737 h 936"/>
                <a:gd name="T48" fmla="*/ 624 w 1361"/>
                <a:gd name="T49" fmla="*/ 766 h 936"/>
                <a:gd name="T50" fmla="*/ 652 w 1361"/>
                <a:gd name="T51" fmla="*/ 851 h 936"/>
                <a:gd name="T52" fmla="*/ 624 w 1361"/>
                <a:gd name="T53" fmla="*/ 879 h 936"/>
                <a:gd name="T54" fmla="*/ 680 w 1361"/>
                <a:gd name="T55" fmla="*/ 879 h 936"/>
                <a:gd name="T56" fmla="*/ 709 w 1361"/>
                <a:gd name="T57" fmla="*/ 936 h 936"/>
                <a:gd name="T58" fmla="*/ 737 w 1361"/>
                <a:gd name="T59" fmla="*/ 936 h 936"/>
                <a:gd name="T60" fmla="*/ 794 w 1361"/>
                <a:gd name="T61" fmla="*/ 879 h 936"/>
                <a:gd name="T62" fmla="*/ 907 w 1361"/>
                <a:gd name="T63" fmla="*/ 851 h 936"/>
                <a:gd name="T64" fmla="*/ 935 w 1361"/>
                <a:gd name="T65" fmla="*/ 879 h 936"/>
                <a:gd name="T66" fmla="*/ 992 w 1361"/>
                <a:gd name="T67" fmla="*/ 879 h 936"/>
                <a:gd name="T68" fmla="*/ 992 w 1361"/>
                <a:gd name="T69" fmla="*/ 737 h 936"/>
                <a:gd name="T70" fmla="*/ 1049 w 1361"/>
                <a:gd name="T71" fmla="*/ 737 h 936"/>
                <a:gd name="T72" fmla="*/ 1077 w 1361"/>
                <a:gd name="T73" fmla="*/ 709 h 936"/>
                <a:gd name="T74" fmla="*/ 1077 w 1361"/>
                <a:gd name="T75" fmla="*/ 681 h 936"/>
                <a:gd name="T76" fmla="*/ 1049 w 1361"/>
                <a:gd name="T77" fmla="*/ 596 h 936"/>
                <a:gd name="T78" fmla="*/ 1077 w 1361"/>
                <a:gd name="T79" fmla="*/ 482 h 936"/>
                <a:gd name="T80" fmla="*/ 1134 w 1361"/>
                <a:gd name="T81" fmla="*/ 426 h 936"/>
                <a:gd name="T82" fmla="*/ 1219 w 1361"/>
                <a:gd name="T83" fmla="*/ 284 h 936"/>
                <a:gd name="T84" fmla="*/ 1304 w 1361"/>
                <a:gd name="T85" fmla="*/ 170 h 936"/>
                <a:gd name="T86" fmla="*/ 1276 w 1361"/>
                <a:gd name="T87" fmla="*/ 170 h 936"/>
                <a:gd name="T88" fmla="*/ 1304 w 1361"/>
                <a:gd name="T89" fmla="*/ 114 h 936"/>
                <a:gd name="T90" fmla="*/ 1361 w 1361"/>
                <a:gd name="T91" fmla="*/ 5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1" h="936">
                  <a:moveTo>
                    <a:pt x="1361" y="57"/>
                  </a:moveTo>
                  <a:lnTo>
                    <a:pt x="1247" y="29"/>
                  </a:lnTo>
                  <a:lnTo>
                    <a:pt x="1219" y="0"/>
                  </a:lnTo>
                  <a:lnTo>
                    <a:pt x="1049" y="29"/>
                  </a:lnTo>
                  <a:lnTo>
                    <a:pt x="1049" y="114"/>
                  </a:lnTo>
                  <a:lnTo>
                    <a:pt x="992" y="114"/>
                  </a:lnTo>
                  <a:lnTo>
                    <a:pt x="879" y="199"/>
                  </a:lnTo>
                  <a:lnTo>
                    <a:pt x="907" y="256"/>
                  </a:lnTo>
                  <a:lnTo>
                    <a:pt x="879" y="369"/>
                  </a:lnTo>
                  <a:lnTo>
                    <a:pt x="794" y="369"/>
                  </a:lnTo>
                  <a:lnTo>
                    <a:pt x="737" y="397"/>
                  </a:lnTo>
                  <a:lnTo>
                    <a:pt x="709" y="482"/>
                  </a:lnTo>
                  <a:lnTo>
                    <a:pt x="567" y="511"/>
                  </a:lnTo>
                  <a:lnTo>
                    <a:pt x="397" y="539"/>
                  </a:lnTo>
                  <a:lnTo>
                    <a:pt x="312" y="681"/>
                  </a:lnTo>
                  <a:lnTo>
                    <a:pt x="227" y="652"/>
                  </a:lnTo>
                  <a:lnTo>
                    <a:pt x="113" y="709"/>
                  </a:lnTo>
                  <a:lnTo>
                    <a:pt x="57" y="709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227" y="737"/>
                  </a:lnTo>
                  <a:lnTo>
                    <a:pt x="255" y="794"/>
                  </a:lnTo>
                  <a:lnTo>
                    <a:pt x="397" y="766"/>
                  </a:lnTo>
                  <a:lnTo>
                    <a:pt x="454" y="737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624" y="879"/>
                  </a:lnTo>
                  <a:lnTo>
                    <a:pt x="680" y="879"/>
                  </a:lnTo>
                  <a:lnTo>
                    <a:pt x="709" y="936"/>
                  </a:lnTo>
                  <a:lnTo>
                    <a:pt x="737" y="936"/>
                  </a:lnTo>
                  <a:lnTo>
                    <a:pt x="794" y="879"/>
                  </a:lnTo>
                  <a:lnTo>
                    <a:pt x="907" y="851"/>
                  </a:lnTo>
                  <a:lnTo>
                    <a:pt x="935" y="879"/>
                  </a:lnTo>
                  <a:lnTo>
                    <a:pt x="992" y="879"/>
                  </a:lnTo>
                  <a:lnTo>
                    <a:pt x="992" y="737"/>
                  </a:lnTo>
                  <a:lnTo>
                    <a:pt x="1049" y="737"/>
                  </a:lnTo>
                  <a:lnTo>
                    <a:pt x="1077" y="709"/>
                  </a:lnTo>
                  <a:lnTo>
                    <a:pt x="1077" y="681"/>
                  </a:lnTo>
                  <a:lnTo>
                    <a:pt x="1049" y="596"/>
                  </a:lnTo>
                  <a:lnTo>
                    <a:pt x="1077" y="482"/>
                  </a:lnTo>
                  <a:lnTo>
                    <a:pt x="1134" y="426"/>
                  </a:lnTo>
                  <a:lnTo>
                    <a:pt x="1219" y="284"/>
                  </a:lnTo>
                  <a:lnTo>
                    <a:pt x="1304" y="170"/>
                  </a:lnTo>
                  <a:lnTo>
                    <a:pt x="1276" y="170"/>
                  </a:lnTo>
                  <a:lnTo>
                    <a:pt x="1304" y="114"/>
                  </a:lnTo>
                  <a:lnTo>
                    <a:pt x="1361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741"/>
            <p:cNvSpPr>
              <a:spLocks/>
            </p:cNvSpPr>
            <p:nvPr/>
          </p:nvSpPr>
          <p:spPr bwMode="auto">
            <a:xfrm>
              <a:off x="2643" y="3251"/>
              <a:ext cx="1984" cy="1531"/>
            </a:xfrm>
            <a:custGeom>
              <a:avLst/>
              <a:gdLst>
                <a:gd name="T0" fmla="*/ 0 w 1984"/>
                <a:gd name="T1" fmla="*/ 255 h 1531"/>
                <a:gd name="T2" fmla="*/ 0 w 1984"/>
                <a:gd name="T3" fmla="*/ 368 h 1531"/>
                <a:gd name="T4" fmla="*/ 170 w 1984"/>
                <a:gd name="T5" fmla="*/ 340 h 1531"/>
                <a:gd name="T6" fmla="*/ 312 w 1984"/>
                <a:gd name="T7" fmla="*/ 368 h 1531"/>
                <a:gd name="T8" fmla="*/ 510 w 1984"/>
                <a:gd name="T9" fmla="*/ 453 h 1531"/>
                <a:gd name="T10" fmla="*/ 964 w 1984"/>
                <a:gd name="T11" fmla="*/ 567 h 1531"/>
                <a:gd name="T12" fmla="*/ 1276 w 1984"/>
                <a:gd name="T13" fmla="*/ 709 h 1531"/>
                <a:gd name="T14" fmla="*/ 1332 w 1984"/>
                <a:gd name="T15" fmla="*/ 1077 h 1531"/>
                <a:gd name="T16" fmla="*/ 1276 w 1984"/>
                <a:gd name="T17" fmla="*/ 1134 h 1531"/>
                <a:gd name="T18" fmla="*/ 1361 w 1984"/>
                <a:gd name="T19" fmla="*/ 1190 h 1531"/>
                <a:gd name="T20" fmla="*/ 1417 w 1984"/>
                <a:gd name="T21" fmla="*/ 1389 h 1531"/>
                <a:gd name="T22" fmla="*/ 1304 w 1984"/>
                <a:gd name="T23" fmla="*/ 1531 h 1531"/>
                <a:gd name="T24" fmla="*/ 1474 w 1984"/>
                <a:gd name="T25" fmla="*/ 1417 h 1531"/>
                <a:gd name="T26" fmla="*/ 1616 w 1984"/>
                <a:gd name="T27" fmla="*/ 1389 h 1531"/>
                <a:gd name="T28" fmla="*/ 1616 w 1984"/>
                <a:gd name="T29" fmla="*/ 1219 h 1531"/>
                <a:gd name="T30" fmla="*/ 1786 w 1984"/>
                <a:gd name="T31" fmla="*/ 1134 h 1531"/>
                <a:gd name="T32" fmla="*/ 1956 w 1984"/>
                <a:gd name="T33" fmla="*/ 1020 h 1531"/>
                <a:gd name="T34" fmla="*/ 1899 w 1984"/>
                <a:gd name="T35" fmla="*/ 907 h 1531"/>
                <a:gd name="T36" fmla="*/ 1871 w 1984"/>
                <a:gd name="T37" fmla="*/ 794 h 1531"/>
                <a:gd name="T38" fmla="*/ 1814 w 1984"/>
                <a:gd name="T39" fmla="*/ 652 h 1531"/>
                <a:gd name="T40" fmla="*/ 1616 w 1984"/>
                <a:gd name="T41" fmla="*/ 453 h 1531"/>
                <a:gd name="T42" fmla="*/ 1644 w 1984"/>
                <a:gd name="T43" fmla="*/ 368 h 1531"/>
                <a:gd name="T44" fmla="*/ 1587 w 1984"/>
                <a:gd name="T45" fmla="*/ 425 h 1531"/>
                <a:gd name="T46" fmla="*/ 1502 w 1984"/>
                <a:gd name="T47" fmla="*/ 312 h 1531"/>
                <a:gd name="T48" fmla="*/ 1446 w 1984"/>
                <a:gd name="T49" fmla="*/ 368 h 1531"/>
                <a:gd name="T50" fmla="*/ 1361 w 1984"/>
                <a:gd name="T51" fmla="*/ 283 h 1531"/>
                <a:gd name="T52" fmla="*/ 1162 w 1984"/>
                <a:gd name="T53" fmla="*/ 170 h 1531"/>
                <a:gd name="T54" fmla="*/ 1106 w 1984"/>
                <a:gd name="T55" fmla="*/ 28 h 1531"/>
                <a:gd name="T56" fmla="*/ 964 w 1984"/>
                <a:gd name="T57" fmla="*/ 0 h 1531"/>
                <a:gd name="T58" fmla="*/ 794 w 1984"/>
                <a:gd name="T59" fmla="*/ 56 h 1531"/>
                <a:gd name="T60" fmla="*/ 595 w 1984"/>
                <a:gd name="T61" fmla="*/ 85 h 1531"/>
                <a:gd name="T62" fmla="*/ 453 w 1984"/>
                <a:gd name="T63" fmla="*/ 28 h 1531"/>
                <a:gd name="T64" fmla="*/ 255 w 1984"/>
                <a:gd name="T65" fmla="*/ 28 h 1531"/>
                <a:gd name="T66" fmla="*/ 142 w 1984"/>
                <a:gd name="T67" fmla="*/ 113 h 1531"/>
                <a:gd name="T68" fmla="*/ 57 w 1984"/>
                <a:gd name="T69" fmla="*/ 142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84" h="1531">
                  <a:moveTo>
                    <a:pt x="57" y="142"/>
                  </a:moveTo>
                  <a:lnTo>
                    <a:pt x="0" y="255"/>
                  </a:lnTo>
                  <a:lnTo>
                    <a:pt x="28" y="312"/>
                  </a:lnTo>
                  <a:lnTo>
                    <a:pt x="0" y="368"/>
                  </a:lnTo>
                  <a:lnTo>
                    <a:pt x="28" y="397"/>
                  </a:lnTo>
                  <a:lnTo>
                    <a:pt x="170" y="340"/>
                  </a:lnTo>
                  <a:lnTo>
                    <a:pt x="283" y="397"/>
                  </a:lnTo>
                  <a:lnTo>
                    <a:pt x="312" y="368"/>
                  </a:lnTo>
                  <a:lnTo>
                    <a:pt x="425" y="368"/>
                  </a:lnTo>
                  <a:lnTo>
                    <a:pt x="510" y="453"/>
                  </a:lnTo>
                  <a:lnTo>
                    <a:pt x="822" y="595"/>
                  </a:lnTo>
                  <a:lnTo>
                    <a:pt x="964" y="567"/>
                  </a:lnTo>
                  <a:lnTo>
                    <a:pt x="1134" y="680"/>
                  </a:lnTo>
                  <a:lnTo>
                    <a:pt x="1276" y="709"/>
                  </a:lnTo>
                  <a:lnTo>
                    <a:pt x="1332" y="935"/>
                  </a:lnTo>
                  <a:lnTo>
                    <a:pt x="1332" y="1077"/>
                  </a:lnTo>
                  <a:lnTo>
                    <a:pt x="1276" y="1105"/>
                  </a:lnTo>
                  <a:lnTo>
                    <a:pt x="1276" y="1134"/>
                  </a:lnTo>
                  <a:lnTo>
                    <a:pt x="1304" y="1134"/>
                  </a:lnTo>
                  <a:lnTo>
                    <a:pt x="1361" y="1190"/>
                  </a:lnTo>
                  <a:lnTo>
                    <a:pt x="1361" y="1332"/>
                  </a:lnTo>
                  <a:lnTo>
                    <a:pt x="1417" y="1389"/>
                  </a:lnTo>
                  <a:lnTo>
                    <a:pt x="1332" y="1417"/>
                  </a:lnTo>
                  <a:lnTo>
                    <a:pt x="1304" y="1531"/>
                  </a:lnTo>
                  <a:lnTo>
                    <a:pt x="1446" y="1502"/>
                  </a:lnTo>
                  <a:lnTo>
                    <a:pt x="1474" y="1417"/>
                  </a:lnTo>
                  <a:lnTo>
                    <a:pt x="1531" y="1389"/>
                  </a:lnTo>
                  <a:lnTo>
                    <a:pt x="1616" y="1389"/>
                  </a:lnTo>
                  <a:lnTo>
                    <a:pt x="1644" y="1276"/>
                  </a:lnTo>
                  <a:lnTo>
                    <a:pt x="1616" y="1219"/>
                  </a:lnTo>
                  <a:lnTo>
                    <a:pt x="1729" y="1134"/>
                  </a:lnTo>
                  <a:lnTo>
                    <a:pt x="1786" y="1134"/>
                  </a:lnTo>
                  <a:lnTo>
                    <a:pt x="1786" y="1049"/>
                  </a:lnTo>
                  <a:lnTo>
                    <a:pt x="1956" y="1020"/>
                  </a:lnTo>
                  <a:lnTo>
                    <a:pt x="1984" y="992"/>
                  </a:lnTo>
                  <a:lnTo>
                    <a:pt x="1899" y="907"/>
                  </a:lnTo>
                  <a:lnTo>
                    <a:pt x="1928" y="850"/>
                  </a:lnTo>
                  <a:lnTo>
                    <a:pt x="1871" y="794"/>
                  </a:lnTo>
                  <a:lnTo>
                    <a:pt x="1871" y="709"/>
                  </a:lnTo>
                  <a:lnTo>
                    <a:pt x="1814" y="652"/>
                  </a:lnTo>
                  <a:lnTo>
                    <a:pt x="1758" y="709"/>
                  </a:lnTo>
                  <a:lnTo>
                    <a:pt x="1616" y="453"/>
                  </a:lnTo>
                  <a:lnTo>
                    <a:pt x="1672" y="453"/>
                  </a:lnTo>
                  <a:lnTo>
                    <a:pt x="1644" y="368"/>
                  </a:lnTo>
                  <a:lnTo>
                    <a:pt x="1616" y="368"/>
                  </a:lnTo>
                  <a:lnTo>
                    <a:pt x="1587" y="425"/>
                  </a:lnTo>
                  <a:lnTo>
                    <a:pt x="1559" y="368"/>
                  </a:lnTo>
                  <a:lnTo>
                    <a:pt x="1502" y="312"/>
                  </a:lnTo>
                  <a:lnTo>
                    <a:pt x="1474" y="312"/>
                  </a:lnTo>
                  <a:lnTo>
                    <a:pt x="1446" y="368"/>
                  </a:lnTo>
                  <a:lnTo>
                    <a:pt x="1389" y="397"/>
                  </a:lnTo>
                  <a:lnTo>
                    <a:pt x="1361" y="283"/>
                  </a:lnTo>
                  <a:lnTo>
                    <a:pt x="1304" y="227"/>
                  </a:lnTo>
                  <a:lnTo>
                    <a:pt x="1162" y="170"/>
                  </a:lnTo>
                  <a:lnTo>
                    <a:pt x="1077" y="56"/>
                  </a:lnTo>
                  <a:lnTo>
                    <a:pt x="1106" y="28"/>
                  </a:lnTo>
                  <a:lnTo>
                    <a:pt x="1106" y="0"/>
                  </a:lnTo>
                  <a:lnTo>
                    <a:pt x="964" y="0"/>
                  </a:lnTo>
                  <a:lnTo>
                    <a:pt x="935" y="28"/>
                  </a:lnTo>
                  <a:lnTo>
                    <a:pt x="794" y="56"/>
                  </a:lnTo>
                  <a:lnTo>
                    <a:pt x="680" y="28"/>
                  </a:lnTo>
                  <a:lnTo>
                    <a:pt x="595" y="85"/>
                  </a:lnTo>
                  <a:lnTo>
                    <a:pt x="567" y="28"/>
                  </a:lnTo>
                  <a:lnTo>
                    <a:pt x="453" y="28"/>
                  </a:lnTo>
                  <a:lnTo>
                    <a:pt x="340" y="0"/>
                  </a:lnTo>
                  <a:lnTo>
                    <a:pt x="255" y="28"/>
                  </a:lnTo>
                  <a:lnTo>
                    <a:pt x="227" y="28"/>
                  </a:lnTo>
                  <a:lnTo>
                    <a:pt x="142" y="113"/>
                  </a:lnTo>
                  <a:lnTo>
                    <a:pt x="113" y="170"/>
                  </a:lnTo>
                  <a:lnTo>
                    <a:pt x="57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742"/>
            <p:cNvSpPr>
              <a:spLocks/>
            </p:cNvSpPr>
            <p:nvPr/>
          </p:nvSpPr>
          <p:spPr bwMode="auto">
            <a:xfrm>
              <a:off x="5194" y="2429"/>
              <a:ext cx="1078" cy="1445"/>
            </a:xfrm>
            <a:custGeom>
              <a:avLst/>
              <a:gdLst>
                <a:gd name="T0" fmla="*/ 341 w 1078"/>
                <a:gd name="T1" fmla="*/ 1360 h 1445"/>
                <a:gd name="T2" fmla="*/ 284 w 1078"/>
                <a:gd name="T3" fmla="*/ 1417 h 1445"/>
                <a:gd name="T4" fmla="*/ 227 w 1078"/>
                <a:gd name="T5" fmla="*/ 1417 h 1445"/>
                <a:gd name="T6" fmla="*/ 199 w 1078"/>
                <a:gd name="T7" fmla="*/ 1445 h 1445"/>
                <a:gd name="T8" fmla="*/ 170 w 1078"/>
                <a:gd name="T9" fmla="*/ 1445 h 1445"/>
                <a:gd name="T10" fmla="*/ 142 w 1078"/>
                <a:gd name="T11" fmla="*/ 1389 h 1445"/>
                <a:gd name="T12" fmla="*/ 142 w 1078"/>
                <a:gd name="T13" fmla="*/ 1304 h 1445"/>
                <a:gd name="T14" fmla="*/ 85 w 1078"/>
                <a:gd name="T15" fmla="*/ 1275 h 1445"/>
                <a:gd name="T16" fmla="*/ 85 w 1078"/>
                <a:gd name="T17" fmla="*/ 1219 h 1445"/>
                <a:gd name="T18" fmla="*/ 170 w 1078"/>
                <a:gd name="T19" fmla="*/ 1190 h 1445"/>
                <a:gd name="T20" fmla="*/ 142 w 1078"/>
                <a:gd name="T21" fmla="*/ 1077 h 1445"/>
                <a:gd name="T22" fmla="*/ 114 w 1078"/>
                <a:gd name="T23" fmla="*/ 1049 h 1445"/>
                <a:gd name="T24" fmla="*/ 142 w 1078"/>
                <a:gd name="T25" fmla="*/ 964 h 1445"/>
                <a:gd name="T26" fmla="*/ 0 w 1078"/>
                <a:gd name="T27" fmla="*/ 907 h 1445"/>
                <a:gd name="T28" fmla="*/ 0 w 1078"/>
                <a:gd name="T29" fmla="*/ 822 h 1445"/>
                <a:gd name="T30" fmla="*/ 57 w 1078"/>
                <a:gd name="T31" fmla="*/ 793 h 1445"/>
                <a:gd name="T32" fmla="*/ 142 w 1078"/>
                <a:gd name="T33" fmla="*/ 850 h 1445"/>
                <a:gd name="T34" fmla="*/ 227 w 1078"/>
                <a:gd name="T35" fmla="*/ 765 h 1445"/>
                <a:gd name="T36" fmla="*/ 255 w 1078"/>
                <a:gd name="T37" fmla="*/ 793 h 1445"/>
                <a:gd name="T38" fmla="*/ 312 w 1078"/>
                <a:gd name="T39" fmla="*/ 708 h 1445"/>
                <a:gd name="T40" fmla="*/ 199 w 1078"/>
                <a:gd name="T41" fmla="*/ 652 h 1445"/>
                <a:gd name="T42" fmla="*/ 227 w 1078"/>
                <a:gd name="T43" fmla="*/ 623 h 1445"/>
                <a:gd name="T44" fmla="*/ 284 w 1078"/>
                <a:gd name="T45" fmla="*/ 623 h 1445"/>
                <a:gd name="T46" fmla="*/ 284 w 1078"/>
                <a:gd name="T47" fmla="*/ 538 h 1445"/>
                <a:gd name="T48" fmla="*/ 341 w 1078"/>
                <a:gd name="T49" fmla="*/ 510 h 1445"/>
                <a:gd name="T50" fmla="*/ 369 w 1078"/>
                <a:gd name="T51" fmla="*/ 368 h 1445"/>
                <a:gd name="T52" fmla="*/ 284 w 1078"/>
                <a:gd name="T53" fmla="*/ 283 h 1445"/>
                <a:gd name="T54" fmla="*/ 284 w 1078"/>
                <a:gd name="T55" fmla="*/ 198 h 1445"/>
                <a:gd name="T56" fmla="*/ 312 w 1078"/>
                <a:gd name="T57" fmla="*/ 85 h 1445"/>
                <a:gd name="T58" fmla="*/ 397 w 1078"/>
                <a:gd name="T59" fmla="*/ 0 h 1445"/>
                <a:gd name="T60" fmla="*/ 426 w 1078"/>
                <a:gd name="T61" fmla="*/ 56 h 1445"/>
                <a:gd name="T62" fmla="*/ 482 w 1078"/>
                <a:gd name="T63" fmla="*/ 56 h 1445"/>
                <a:gd name="T64" fmla="*/ 511 w 1078"/>
                <a:gd name="T65" fmla="*/ 113 h 1445"/>
                <a:gd name="T66" fmla="*/ 652 w 1078"/>
                <a:gd name="T67" fmla="*/ 113 h 1445"/>
                <a:gd name="T68" fmla="*/ 709 w 1078"/>
                <a:gd name="T69" fmla="*/ 170 h 1445"/>
                <a:gd name="T70" fmla="*/ 766 w 1078"/>
                <a:gd name="T71" fmla="*/ 170 h 1445"/>
                <a:gd name="T72" fmla="*/ 851 w 1078"/>
                <a:gd name="T73" fmla="*/ 198 h 1445"/>
                <a:gd name="T74" fmla="*/ 908 w 1078"/>
                <a:gd name="T75" fmla="*/ 141 h 1445"/>
                <a:gd name="T76" fmla="*/ 936 w 1078"/>
                <a:gd name="T77" fmla="*/ 170 h 1445"/>
                <a:gd name="T78" fmla="*/ 993 w 1078"/>
                <a:gd name="T79" fmla="*/ 141 h 1445"/>
                <a:gd name="T80" fmla="*/ 1078 w 1078"/>
                <a:gd name="T81" fmla="*/ 283 h 1445"/>
                <a:gd name="T82" fmla="*/ 936 w 1078"/>
                <a:gd name="T83" fmla="*/ 453 h 1445"/>
                <a:gd name="T84" fmla="*/ 879 w 1078"/>
                <a:gd name="T85" fmla="*/ 453 h 1445"/>
                <a:gd name="T86" fmla="*/ 851 w 1078"/>
                <a:gd name="T87" fmla="*/ 425 h 1445"/>
                <a:gd name="T88" fmla="*/ 737 w 1078"/>
                <a:gd name="T89" fmla="*/ 623 h 1445"/>
                <a:gd name="T90" fmla="*/ 652 w 1078"/>
                <a:gd name="T91" fmla="*/ 623 h 1445"/>
                <a:gd name="T92" fmla="*/ 596 w 1078"/>
                <a:gd name="T93" fmla="*/ 652 h 1445"/>
                <a:gd name="T94" fmla="*/ 511 w 1078"/>
                <a:gd name="T95" fmla="*/ 680 h 1445"/>
                <a:gd name="T96" fmla="*/ 539 w 1078"/>
                <a:gd name="T97" fmla="*/ 737 h 1445"/>
                <a:gd name="T98" fmla="*/ 426 w 1078"/>
                <a:gd name="T99" fmla="*/ 765 h 1445"/>
                <a:gd name="T100" fmla="*/ 426 w 1078"/>
                <a:gd name="T101" fmla="*/ 822 h 1445"/>
                <a:gd name="T102" fmla="*/ 369 w 1078"/>
                <a:gd name="T103" fmla="*/ 907 h 1445"/>
                <a:gd name="T104" fmla="*/ 312 w 1078"/>
                <a:gd name="T105" fmla="*/ 907 h 1445"/>
                <a:gd name="T106" fmla="*/ 227 w 1078"/>
                <a:gd name="T107" fmla="*/ 1105 h 1445"/>
                <a:gd name="T108" fmla="*/ 255 w 1078"/>
                <a:gd name="T109" fmla="*/ 1162 h 1445"/>
                <a:gd name="T110" fmla="*/ 227 w 1078"/>
                <a:gd name="T111" fmla="*/ 1190 h 1445"/>
                <a:gd name="T112" fmla="*/ 227 w 1078"/>
                <a:gd name="T113" fmla="*/ 1219 h 1445"/>
                <a:gd name="T114" fmla="*/ 255 w 1078"/>
                <a:gd name="T115" fmla="*/ 1219 h 1445"/>
                <a:gd name="T116" fmla="*/ 341 w 1078"/>
                <a:gd name="T117" fmla="*/ 1304 h 1445"/>
                <a:gd name="T118" fmla="*/ 341 w 1078"/>
                <a:gd name="T119" fmla="*/ 1360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78" h="1445">
                  <a:moveTo>
                    <a:pt x="341" y="1360"/>
                  </a:moveTo>
                  <a:lnTo>
                    <a:pt x="284" y="1417"/>
                  </a:lnTo>
                  <a:lnTo>
                    <a:pt x="227" y="1417"/>
                  </a:lnTo>
                  <a:lnTo>
                    <a:pt x="199" y="1445"/>
                  </a:lnTo>
                  <a:lnTo>
                    <a:pt x="170" y="1445"/>
                  </a:lnTo>
                  <a:lnTo>
                    <a:pt x="142" y="1389"/>
                  </a:lnTo>
                  <a:lnTo>
                    <a:pt x="142" y="1304"/>
                  </a:lnTo>
                  <a:lnTo>
                    <a:pt x="85" y="1275"/>
                  </a:lnTo>
                  <a:lnTo>
                    <a:pt x="85" y="1219"/>
                  </a:lnTo>
                  <a:lnTo>
                    <a:pt x="170" y="1190"/>
                  </a:lnTo>
                  <a:lnTo>
                    <a:pt x="142" y="1077"/>
                  </a:lnTo>
                  <a:lnTo>
                    <a:pt x="114" y="1049"/>
                  </a:lnTo>
                  <a:lnTo>
                    <a:pt x="142" y="964"/>
                  </a:lnTo>
                  <a:lnTo>
                    <a:pt x="0" y="907"/>
                  </a:lnTo>
                  <a:lnTo>
                    <a:pt x="0" y="822"/>
                  </a:lnTo>
                  <a:lnTo>
                    <a:pt x="57" y="793"/>
                  </a:lnTo>
                  <a:lnTo>
                    <a:pt x="142" y="850"/>
                  </a:lnTo>
                  <a:lnTo>
                    <a:pt x="227" y="765"/>
                  </a:lnTo>
                  <a:lnTo>
                    <a:pt x="255" y="793"/>
                  </a:lnTo>
                  <a:lnTo>
                    <a:pt x="312" y="708"/>
                  </a:lnTo>
                  <a:lnTo>
                    <a:pt x="199" y="652"/>
                  </a:lnTo>
                  <a:lnTo>
                    <a:pt x="227" y="623"/>
                  </a:lnTo>
                  <a:lnTo>
                    <a:pt x="284" y="623"/>
                  </a:lnTo>
                  <a:lnTo>
                    <a:pt x="284" y="538"/>
                  </a:lnTo>
                  <a:lnTo>
                    <a:pt x="341" y="510"/>
                  </a:lnTo>
                  <a:lnTo>
                    <a:pt x="369" y="368"/>
                  </a:lnTo>
                  <a:lnTo>
                    <a:pt x="284" y="283"/>
                  </a:lnTo>
                  <a:lnTo>
                    <a:pt x="284" y="198"/>
                  </a:lnTo>
                  <a:lnTo>
                    <a:pt x="312" y="85"/>
                  </a:lnTo>
                  <a:lnTo>
                    <a:pt x="397" y="0"/>
                  </a:lnTo>
                  <a:lnTo>
                    <a:pt x="426" y="56"/>
                  </a:lnTo>
                  <a:lnTo>
                    <a:pt x="482" y="56"/>
                  </a:lnTo>
                  <a:lnTo>
                    <a:pt x="511" y="113"/>
                  </a:lnTo>
                  <a:lnTo>
                    <a:pt x="652" y="113"/>
                  </a:lnTo>
                  <a:lnTo>
                    <a:pt x="709" y="170"/>
                  </a:lnTo>
                  <a:lnTo>
                    <a:pt x="766" y="170"/>
                  </a:lnTo>
                  <a:lnTo>
                    <a:pt x="851" y="198"/>
                  </a:lnTo>
                  <a:lnTo>
                    <a:pt x="908" y="141"/>
                  </a:lnTo>
                  <a:lnTo>
                    <a:pt x="936" y="170"/>
                  </a:lnTo>
                  <a:lnTo>
                    <a:pt x="993" y="141"/>
                  </a:lnTo>
                  <a:lnTo>
                    <a:pt x="1078" y="283"/>
                  </a:lnTo>
                  <a:lnTo>
                    <a:pt x="936" y="453"/>
                  </a:lnTo>
                  <a:lnTo>
                    <a:pt x="879" y="453"/>
                  </a:lnTo>
                  <a:lnTo>
                    <a:pt x="851" y="425"/>
                  </a:lnTo>
                  <a:lnTo>
                    <a:pt x="737" y="623"/>
                  </a:lnTo>
                  <a:lnTo>
                    <a:pt x="652" y="623"/>
                  </a:lnTo>
                  <a:lnTo>
                    <a:pt x="596" y="652"/>
                  </a:lnTo>
                  <a:lnTo>
                    <a:pt x="511" y="680"/>
                  </a:lnTo>
                  <a:lnTo>
                    <a:pt x="539" y="737"/>
                  </a:lnTo>
                  <a:lnTo>
                    <a:pt x="426" y="765"/>
                  </a:lnTo>
                  <a:lnTo>
                    <a:pt x="426" y="822"/>
                  </a:lnTo>
                  <a:lnTo>
                    <a:pt x="369" y="907"/>
                  </a:lnTo>
                  <a:lnTo>
                    <a:pt x="312" y="907"/>
                  </a:lnTo>
                  <a:lnTo>
                    <a:pt x="227" y="1105"/>
                  </a:lnTo>
                  <a:lnTo>
                    <a:pt x="255" y="1162"/>
                  </a:lnTo>
                  <a:lnTo>
                    <a:pt x="227" y="1190"/>
                  </a:lnTo>
                  <a:lnTo>
                    <a:pt x="227" y="1219"/>
                  </a:lnTo>
                  <a:lnTo>
                    <a:pt x="255" y="1219"/>
                  </a:lnTo>
                  <a:lnTo>
                    <a:pt x="341" y="1304"/>
                  </a:lnTo>
                  <a:lnTo>
                    <a:pt x="341" y="136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744"/>
            <p:cNvSpPr>
              <a:spLocks/>
            </p:cNvSpPr>
            <p:nvPr/>
          </p:nvSpPr>
          <p:spPr bwMode="auto">
            <a:xfrm>
              <a:off x="5421" y="2854"/>
              <a:ext cx="681" cy="1077"/>
            </a:xfrm>
            <a:custGeom>
              <a:avLst/>
              <a:gdLst>
                <a:gd name="T0" fmla="*/ 652 w 681"/>
                <a:gd name="T1" fmla="*/ 28 h 1077"/>
                <a:gd name="T2" fmla="*/ 624 w 681"/>
                <a:gd name="T3" fmla="*/ 0 h 1077"/>
                <a:gd name="T4" fmla="*/ 510 w 681"/>
                <a:gd name="T5" fmla="*/ 198 h 1077"/>
                <a:gd name="T6" fmla="*/ 425 w 681"/>
                <a:gd name="T7" fmla="*/ 198 h 1077"/>
                <a:gd name="T8" fmla="*/ 369 w 681"/>
                <a:gd name="T9" fmla="*/ 227 h 1077"/>
                <a:gd name="T10" fmla="*/ 284 w 681"/>
                <a:gd name="T11" fmla="*/ 255 h 1077"/>
                <a:gd name="T12" fmla="*/ 312 w 681"/>
                <a:gd name="T13" fmla="*/ 312 h 1077"/>
                <a:gd name="T14" fmla="*/ 199 w 681"/>
                <a:gd name="T15" fmla="*/ 340 h 1077"/>
                <a:gd name="T16" fmla="*/ 199 w 681"/>
                <a:gd name="T17" fmla="*/ 397 h 1077"/>
                <a:gd name="T18" fmla="*/ 142 w 681"/>
                <a:gd name="T19" fmla="*/ 482 h 1077"/>
                <a:gd name="T20" fmla="*/ 85 w 681"/>
                <a:gd name="T21" fmla="*/ 482 h 1077"/>
                <a:gd name="T22" fmla="*/ 0 w 681"/>
                <a:gd name="T23" fmla="*/ 680 h 1077"/>
                <a:gd name="T24" fmla="*/ 28 w 681"/>
                <a:gd name="T25" fmla="*/ 737 h 1077"/>
                <a:gd name="T26" fmla="*/ 0 w 681"/>
                <a:gd name="T27" fmla="*/ 765 h 1077"/>
                <a:gd name="T28" fmla="*/ 0 w 681"/>
                <a:gd name="T29" fmla="*/ 794 h 1077"/>
                <a:gd name="T30" fmla="*/ 28 w 681"/>
                <a:gd name="T31" fmla="*/ 794 h 1077"/>
                <a:gd name="T32" fmla="*/ 114 w 681"/>
                <a:gd name="T33" fmla="*/ 879 h 1077"/>
                <a:gd name="T34" fmla="*/ 114 w 681"/>
                <a:gd name="T35" fmla="*/ 935 h 1077"/>
                <a:gd name="T36" fmla="*/ 170 w 681"/>
                <a:gd name="T37" fmla="*/ 964 h 1077"/>
                <a:gd name="T38" fmla="*/ 227 w 681"/>
                <a:gd name="T39" fmla="*/ 1049 h 1077"/>
                <a:gd name="T40" fmla="*/ 284 w 681"/>
                <a:gd name="T41" fmla="*/ 1077 h 1077"/>
                <a:gd name="T42" fmla="*/ 312 w 681"/>
                <a:gd name="T43" fmla="*/ 1020 h 1077"/>
                <a:gd name="T44" fmla="*/ 340 w 681"/>
                <a:gd name="T45" fmla="*/ 1020 h 1077"/>
                <a:gd name="T46" fmla="*/ 369 w 681"/>
                <a:gd name="T47" fmla="*/ 1020 h 1077"/>
                <a:gd name="T48" fmla="*/ 312 w 681"/>
                <a:gd name="T49" fmla="*/ 907 h 1077"/>
                <a:gd name="T50" fmla="*/ 454 w 681"/>
                <a:gd name="T51" fmla="*/ 680 h 1077"/>
                <a:gd name="T52" fmla="*/ 539 w 681"/>
                <a:gd name="T53" fmla="*/ 539 h 1077"/>
                <a:gd name="T54" fmla="*/ 539 w 681"/>
                <a:gd name="T55" fmla="*/ 510 h 1077"/>
                <a:gd name="T56" fmla="*/ 595 w 681"/>
                <a:gd name="T57" fmla="*/ 539 h 1077"/>
                <a:gd name="T58" fmla="*/ 624 w 681"/>
                <a:gd name="T59" fmla="*/ 510 h 1077"/>
                <a:gd name="T60" fmla="*/ 652 w 681"/>
                <a:gd name="T61" fmla="*/ 425 h 1077"/>
                <a:gd name="T62" fmla="*/ 567 w 681"/>
                <a:gd name="T63" fmla="*/ 368 h 1077"/>
                <a:gd name="T64" fmla="*/ 567 w 681"/>
                <a:gd name="T65" fmla="*/ 283 h 1077"/>
                <a:gd name="T66" fmla="*/ 681 w 681"/>
                <a:gd name="T67" fmla="*/ 142 h 1077"/>
                <a:gd name="T68" fmla="*/ 624 w 681"/>
                <a:gd name="T69" fmla="*/ 113 h 1077"/>
                <a:gd name="T70" fmla="*/ 652 w 681"/>
                <a:gd name="T71" fmla="*/ 28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1" h="1077">
                  <a:moveTo>
                    <a:pt x="652" y="28"/>
                  </a:moveTo>
                  <a:lnTo>
                    <a:pt x="624" y="0"/>
                  </a:lnTo>
                  <a:lnTo>
                    <a:pt x="510" y="198"/>
                  </a:lnTo>
                  <a:lnTo>
                    <a:pt x="425" y="198"/>
                  </a:lnTo>
                  <a:lnTo>
                    <a:pt x="369" y="227"/>
                  </a:lnTo>
                  <a:lnTo>
                    <a:pt x="284" y="255"/>
                  </a:lnTo>
                  <a:lnTo>
                    <a:pt x="312" y="312"/>
                  </a:lnTo>
                  <a:lnTo>
                    <a:pt x="199" y="340"/>
                  </a:lnTo>
                  <a:lnTo>
                    <a:pt x="199" y="397"/>
                  </a:lnTo>
                  <a:lnTo>
                    <a:pt x="142" y="482"/>
                  </a:lnTo>
                  <a:lnTo>
                    <a:pt x="85" y="482"/>
                  </a:lnTo>
                  <a:lnTo>
                    <a:pt x="0" y="680"/>
                  </a:lnTo>
                  <a:lnTo>
                    <a:pt x="28" y="737"/>
                  </a:lnTo>
                  <a:lnTo>
                    <a:pt x="0" y="765"/>
                  </a:lnTo>
                  <a:lnTo>
                    <a:pt x="0" y="794"/>
                  </a:lnTo>
                  <a:lnTo>
                    <a:pt x="28" y="794"/>
                  </a:lnTo>
                  <a:lnTo>
                    <a:pt x="114" y="879"/>
                  </a:lnTo>
                  <a:lnTo>
                    <a:pt x="114" y="935"/>
                  </a:lnTo>
                  <a:lnTo>
                    <a:pt x="170" y="964"/>
                  </a:lnTo>
                  <a:lnTo>
                    <a:pt x="227" y="1049"/>
                  </a:lnTo>
                  <a:lnTo>
                    <a:pt x="284" y="1077"/>
                  </a:lnTo>
                  <a:lnTo>
                    <a:pt x="312" y="1020"/>
                  </a:lnTo>
                  <a:lnTo>
                    <a:pt x="340" y="1020"/>
                  </a:lnTo>
                  <a:lnTo>
                    <a:pt x="369" y="1020"/>
                  </a:lnTo>
                  <a:lnTo>
                    <a:pt x="312" y="907"/>
                  </a:lnTo>
                  <a:lnTo>
                    <a:pt x="454" y="680"/>
                  </a:lnTo>
                  <a:lnTo>
                    <a:pt x="539" y="539"/>
                  </a:lnTo>
                  <a:lnTo>
                    <a:pt x="539" y="510"/>
                  </a:lnTo>
                  <a:lnTo>
                    <a:pt x="595" y="539"/>
                  </a:lnTo>
                  <a:lnTo>
                    <a:pt x="624" y="510"/>
                  </a:lnTo>
                  <a:lnTo>
                    <a:pt x="652" y="425"/>
                  </a:lnTo>
                  <a:lnTo>
                    <a:pt x="567" y="368"/>
                  </a:lnTo>
                  <a:lnTo>
                    <a:pt x="567" y="283"/>
                  </a:lnTo>
                  <a:lnTo>
                    <a:pt x="681" y="142"/>
                  </a:lnTo>
                  <a:lnTo>
                    <a:pt x="624" y="113"/>
                  </a:lnTo>
                  <a:lnTo>
                    <a:pt x="652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Freeform 745"/>
            <p:cNvSpPr>
              <a:spLocks/>
            </p:cNvSpPr>
            <p:nvPr/>
          </p:nvSpPr>
          <p:spPr bwMode="auto">
            <a:xfrm>
              <a:off x="3692" y="2287"/>
              <a:ext cx="482" cy="454"/>
            </a:xfrm>
            <a:custGeom>
              <a:avLst/>
              <a:gdLst>
                <a:gd name="T0" fmla="*/ 142 w 482"/>
                <a:gd name="T1" fmla="*/ 425 h 454"/>
                <a:gd name="T2" fmla="*/ 113 w 482"/>
                <a:gd name="T3" fmla="*/ 312 h 454"/>
                <a:gd name="T4" fmla="*/ 28 w 482"/>
                <a:gd name="T5" fmla="*/ 255 h 454"/>
                <a:gd name="T6" fmla="*/ 0 w 482"/>
                <a:gd name="T7" fmla="*/ 85 h 454"/>
                <a:gd name="T8" fmla="*/ 28 w 482"/>
                <a:gd name="T9" fmla="*/ 28 h 454"/>
                <a:gd name="T10" fmla="*/ 170 w 482"/>
                <a:gd name="T11" fmla="*/ 28 h 454"/>
                <a:gd name="T12" fmla="*/ 227 w 482"/>
                <a:gd name="T13" fmla="*/ 0 h 454"/>
                <a:gd name="T14" fmla="*/ 255 w 482"/>
                <a:gd name="T15" fmla="*/ 57 h 454"/>
                <a:gd name="T16" fmla="*/ 340 w 482"/>
                <a:gd name="T17" fmla="*/ 28 h 454"/>
                <a:gd name="T18" fmla="*/ 368 w 482"/>
                <a:gd name="T19" fmla="*/ 85 h 454"/>
                <a:gd name="T20" fmla="*/ 453 w 482"/>
                <a:gd name="T21" fmla="*/ 85 h 454"/>
                <a:gd name="T22" fmla="*/ 453 w 482"/>
                <a:gd name="T23" fmla="*/ 142 h 454"/>
                <a:gd name="T24" fmla="*/ 425 w 482"/>
                <a:gd name="T25" fmla="*/ 170 h 454"/>
                <a:gd name="T26" fmla="*/ 453 w 482"/>
                <a:gd name="T27" fmla="*/ 283 h 454"/>
                <a:gd name="T28" fmla="*/ 453 w 482"/>
                <a:gd name="T29" fmla="*/ 340 h 454"/>
                <a:gd name="T30" fmla="*/ 482 w 482"/>
                <a:gd name="T31" fmla="*/ 368 h 454"/>
                <a:gd name="T32" fmla="*/ 340 w 482"/>
                <a:gd name="T33" fmla="*/ 454 h 454"/>
                <a:gd name="T34" fmla="*/ 255 w 482"/>
                <a:gd name="T35" fmla="*/ 397 h 454"/>
                <a:gd name="T36" fmla="*/ 227 w 482"/>
                <a:gd name="T37" fmla="*/ 425 h 454"/>
                <a:gd name="T38" fmla="*/ 198 w 482"/>
                <a:gd name="T39" fmla="*/ 397 h 454"/>
                <a:gd name="T40" fmla="*/ 142 w 482"/>
                <a:gd name="T41" fmla="*/ 425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2" h="454">
                  <a:moveTo>
                    <a:pt x="142" y="425"/>
                  </a:moveTo>
                  <a:lnTo>
                    <a:pt x="113" y="312"/>
                  </a:lnTo>
                  <a:lnTo>
                    <a:pt x="28" y="255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255" y="57"/>
                  </a:lnTo>
                  <a:lnTo>
                    <a:pt x="340" y="28"/>
                  </a:lnTo>
                  <a:lnTo>
                    <a:pt x="368" y="85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425" y="170"/>
                  </a:lnTo>
                  <a:lnTo>
                    <a:pt x="453" y="283"/>
                  </a:lnTo>
                  <a:lnTo>
                    <a:pt x="453" y="340"/>
                  </a:lnTo>
                  <a:lnTo>
                    <a:pt x="482" y="368"/>
                  </a:lnTo>
                  <a:lnTo>
                    <a:pt x="340" y="454"/>
                  </a:lnTo>
                  <a:lnTo>
                    <a:pt x="255" y="397"/>
                  </a:lnTo>
                  <a:lnTo>
                    <a:pt x="227" y="425"/>
                  </a:lnTo>
                  <a:lnTo>
                    <a:pt x="198" y="397"/>
                  </a:lnTo>
                  <a:lnTo>
                    <a:pt x="142" y="4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Freeform 746"/>
            <p:cNvSpPr>
              <a:spLocks/>
            </p:cNvSpPr>
            <p:nvPr/>
          </p:nvSpPr>
          <p:spPr bwMode="auto">
            <a:xfrm>
              <a:off x="2104" y="1748"/>
              <a:ext cx="1730" cy="1078"/>
            </a:xfrm>
            <a:custGeom>
              <a:avLst/>
              <a:gdLst>
                <a:gd name="T0" fmla="*/ 709 w 1730"/>
                <a:gd name="T1" fmla="*/ 993 h 1078"/>
                <a:gd name="T2" fmla="*/ 681 w 1730"/>
                <a:gd name="T3" fmla="*/ 936 h 1078"/>
                <a:gd name="T4" fmla="*/ 681 w 1730"/>
                <a:gd name="T5" fmla="*/ 879 h 1078"/>
                <a:gd name="T6" fmla="*/ 737 w 1730"/>
                <a:gd name="T7" fmla="*/ 907 h 1078"/>
                <a:gd name="T8" fmla="*/ 766 w 1730"/>
                <a:gd name="T9" fmla="*/ 907 h 1078"/>
                <a:gd name="T10" fmla="*/ 794 w 1730"/>
                <a:gd name="T11" fmla="*/ 907 h 1078"/>
                <a:gd name="T12" fmla="*/ 879 w 1730"/>
                <a:gd name="T13" fmla="*/ 936 h 1078"/>
                <a:gd name="T14" fmla="*/ 936 w 1730"/>
                <a:gd name="T15" fmla="*/ 879 h 1078"/>
                <a:gd name="T16" fmla="*/ 1134 w 1730"/>
                <a:gd name="T17" fmla="*/ 993 h 1078"/>
                <a:gd name="T18" fmla="*/ 1191 w 1730"/>
                <a:gd name="T19" fmla="*/ 964 h 1078"/>
                <a:gd name="T20" fmla="*/ 1248 w 1730"/>
                <a:gd name="T21" fmla="*/ 993 h 1078"/>
                <a:gd name="T22" fmla="*/ 1248 w 1730"/>
                <a:gd name="T23" fmla="*/ 936 h 1078"/>
                <a:gd name="T24" fmla="*/ 1333 w 1730"/>
                <a:gd name="T25" fmla="*/ 936 h 1078"/>
                <a:gd name="T26" fmla="*/ 1361 w 1730"/>
                <a:gd name="T27" fmla="*/ 964 h 1078"/>
                <a:gd name="T28" fmla="*/ 1503 w 1730"/>
                <a:gd name="T29" fmla="*/ 964 h 1078"/>
                <a:gd name="T30" fmla="*/ 1645 w 1730"/>
                <a:gd name="T31" fmla="*/ 1078 h 1078"/>
                <a:gd name="T32" fmla="*/ 1673 w 1730"/>
                <a:gd name="T33" fmla="*/ 1049 h 1078"/>
                <a:gd name="T34" fmla="*/ 1673 w 1730"/>
                <a:gd name="T35" fmla="*/ 1021 h 1078"/>
                <a:gd name="T36" fmla="*/ 1645 w 1730"/>
                <a:gd name="T37" fmla="*/ 964 h 1078"/>
                <a:gd name="T38" fmla="*/ 1673 w 1730"/>
                <a:gd name="T39" fmla="*/ 936 h 1078"/>
                <a:gd name="T40" fmla="*/ 1730 w 1730"/>
                <a:gd name="T41" fmla="*/ 964 h 1078"/>
                <a:gd name="T42" fmla="*/ 1701 w 1730"/>
                <a:gd name="T43" fmla="*/ 851 h 1078"/>
                <a:gd name="T44" fmla="*/ 1616 w 1730"/>
                <a:gd name="T45" fmla="*/ 794 h 1078"/>
                <a:gd name="T46" fmla="*/ 1588 w 1730"/>
                <a:gd name="T47" fmla="*/ 624 h 1078"/>
                <a:gd name="T48" fmla="*/ 1616 w 1730"/>
                <a:gd name="T49" fmla="*/ 567 h 1078"/>
                <a:gd name="T50" fmla="*/ 1559 w 1730"/>
                <a:gd name="T51" fmla="*/ 511 h 1078"/>
                <a:gd name="T52" fmla="*/ 1474 w 1730"/>
                <a:gd name="T53" fmla="*/ 539 h 1078"/>
                <a:gd name="T54" fmla="*/ 1333 w 1730"/>
                <a:gd name="T55" fmla="*/ 539 h 1078"/>
                <a:gd name="T56" fmla="*/ 1304 w 1730"/>
                <a:gd name="T57" fmla="*/ 397 h 1078"/>
                <a:gd name="T58" fmla="*/ 1333 w 1730"/>
                <a:gd name="T59" fmla="*/ 340 h 1078"/>
                <a:gd name="T60" fmla="*/ 1219 w 1730"/>
                <a:gd name="T61" fmla="*/ 227 h 1078"/>
                <a:gd name="T62" fmla="*/ 1219 w 1730"/>
                <a:gd name="T63" fmla="*/ 142 h 1078"/>
                <a:gd name="T64" fmla="*/ 1163 w 1730"/>
                <a:gd name="T65" fmla="*/ 114 h 1078"/>
                <a:gd name="T66" fmla="*/ 1078 w 1730"/>
                <a:gd name="T67" fmla="*/ 85 h 1078"/>
                <a:gd name="T68" fmla="*/ 1021 w 1730"/>
                <a:gd name="T69" fmla="*/ 29 h 1078"/>
                <a:gd name="T70" fmla="*/ 879 w 1730"/>
                <a:gd name="T71" fmla="*/ 0 h 1078"/>
                <a:gd name="T72" fmla="*/ 822 w 1730"/>
                <a:gd name="T73" fmla="*/ 142 h 1078"/>
                <a:gd name="T74" fmla="*/ 766 w 1730"/>
                <a:gd name="T75" fmla="*/ 142 h 1078"/>
                <a:gd name="T76" fmla="*/ 454 w 1730"/>
                <a:gd name="T77" fmla="*/ 227 h 1078"/>
                <a:gd name="T78" fmla="*/ 397 w 1730"/>
                <a:gd name="T79" fmla="*/ 312 h 1078"/>
                <a:gd name="T80" fmla="*/ 340 w 1730"/>
                <a:gd name="T81" fmla="*/ 255 h 1078"/>
                <a:gd name="T82" fmla="*/ 284 w 1730"/>
                <a:gd name="T83" fmla="*/ 340 h 1078"/>
                <a:gd name="T84" fmla="*/ 170 w 1730"/>
                <a:gd name="T85" fmla="*/ 284 h 1078"/>
                <a:gd name="T86" fmla="*/ 0 w 1730"/>
                <a:gd name="T87" fmla="*/ 369 h 1078"/>
                <a:gd name="T88" fmla="*/ 0 w 1730"/>
                <a:gd name="T89" fmla="*/ 426 h 1078"/>
                <a:gd name="T90" fmla="*/ 57 w 1730"/>
                <a:gd name="T91" fmla="*/ 511 h 1078"/>
                <a:gd name="T92" fmla="*/ 85 w 1730"/>
                <a:gd name="T93" fmla="*/ 511 h 1078"/>
                <a:gd name="T94" fmla="*/ 57 w 1730"/>
                <a:gd name="T95" fmla="*/ 596 h 1078"/>
                <a:gd name="T96" fmla="*/ 170 w 1730"/>
                <a:gd name="T97" fmla="*/ 596 h 1078"/>
                <a:gd name="T98" fmla="*/ 227 w 1730"/>
                <a:gd name="T99" fmla="*/ 652 h 1078"/>
                <a:gd name="T100" fmla="*/ 284 w 1730"/>
                <a:gd name="T101" fmla="*/ 652 h 1078"/>
                <a:gd name="T102" fmla="*/ 340 w 1730"/>
                <a:gd name="T103" fmla="*/ 624 h 1078"/>
                <a:gd name="T104" fmla="*/ 397 w 1730"/>
                <a:gd name="T105" fmla="*/ 652 h 1078"/>
                <a:gd name="T106" fmla="*/ 482 w 1730"/>
                <a:gd name="T107" fmla="*/ 794 h 1078"/>
                <a:gd name="T108" fmla="*/ 425 w 1730"/>
                <a:gd name="T109" fmla="*/ 879 h 1078"/>
                <a:gd name="T110" fmla="*/ 340 w 1730"/>
                <a:gd name="T111" fmla="*/ 907 h 1078"/>
                <a:gd name="T112" fmla="*/ 340 w 1730"/>
                <a:gd name="T113" fmla="*/ 964 h 1078"/>
                <a:gd name="T114" fmla="*/ 425 w 1730"/>
                <a:gd name="T115" fmla="*/ 1021 h 1078"/>
                <a:gd name="T116" fmla="*/ 454 w 1730"/>
                <a:gd name="T117" fmla="*/ 1078 h 1078"/>
                <a:gd name="T118" fmla="*/ 511 w 1730"/>
                <a:gd name="T119" fmla="*/ 1078 h 1078"/>
                <a:gd name="T120" fmla="*/ 567 w 1730"/>
                <a:gd name="T121" fmla="*/ 1049 h 1078"/>
                <a:gd name="T122" fmla="*/ 681 w 1730"/>
                <a:gd name="T123" fmla="*/ 1049 h 1078"/>
                <a:gd name="T124" fmla="*/ 709 w 1730"/>
                <a:gd name="T125" fmla="*/ 993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30" h="1078">
                  <a:moveTo>
                    <a:pt x="709" y="993"/>
                  </a:moveTo>
                  <a:lnTo>
                    <a:pt x="681" y="936"/>
                  </a:lnTo>
                  <a:lnTo>
                    <a:pt x="681" y="879"/>
                  </a:lnTo>
                  <a:lnTo>
                    <a:pt x="737" y="907"/>
                  </a:lnTo>
                  <a:lnTo>
                    <a:pt x="766" y="907"/>
                  </a:lnTo>
                  <a:lnTo>
                    <a:pt x="794" y="907"/>
                  </a:lnTo>
                  <a:lnTo>
                    <a:pt x="879" y="936"/>
                  </a:lnTo>
                  <a:lnTo>
                    <a:pt x="936" y="879"/>
                  </a:lnTo>
                  <a:lnTo>
                    <a:pt x="1134" y="993"/>
                  </a:lnTo>
                  <a:lnTo>
                    <a:pt x="1191" y="964"/>
                  </a:lnTo>
                  <a:lnTo>
                    <a:pt x="1248" y="993"/>
                  </a:lnTo>
                  <a:lnTo>
                    <a:pt x="1248" y="936"/>
                  </a:lnTo>
                  <a:lnTo>
                    <a:pt x="1333" y="936"/>
                  </a:lnTo>
                  <a:lnTo>
                    <a:pt x="1361" y="964"/>
                  </a:lnTo>
                  <a:lnTo>
                    <a:pt x="1503" y="964"/>
                  </a:lnTo>
                  <a:lnTo>
                    <a:pt x="1645" y="1078"/>
                  </a:lnTo>
                  <a:lnTo>
                    <a:pt x="1673" y="1049"/>
                  </a:lnTo>
                  <a:lnTo>
                    <a:pt x="1673" y="1021"/>
                  </a:lnTo>
                  <a:lnTo>
                    <a:pt x="1645" y="964"/>
                  </a:lnTo>
                  <a:lnTo>
                    <a:pt x="1673" y="936"/>
                  </a:lnTo>
                  <a:lnTo>
                    <a:pt x="1730" y="964"/>
                  </a:lnTo>
                  <a:lnTo>
                    <a:pt x="1701" y="851"/>
                  </a:lnTo>
                  <a:lnTo>
                    <a:pt x="1616" y="794"/>
                  </a:lnTo>
                  <a:lnTo>
                    <a:pt x="1588" y="624"/>
                  </a:lnTo>
                  <a:lnTo>
                    <a:pt x="1616" y="567"/>
                  </a:lnTo>
                  <a:lnTo>
                    <a:pt x="1559" y="511"/>
                  </a:lnTo>
                  <a:lnTo>
                    <a:pt x="1474" y="539"/>
                  </a:lnTo>
                  <a:lnTo>
                    <a:pt x="1333" y="539"/>
                  </a:lnTo>
                  <a:lnTo>
                    <a:pt x="1304" y="397"/>
                  </a:lnTo>
                  <a:lnTo>
                    <a:pt x="1333" y="340"/>
                  </a:lnTo>
                  <a:lnTo>
                    <a:pt x="1219" y="227"/>
                  </a:lnTo>
                  <a:lnTo>
                    <a:pt x="1219" y="142"/>
                  </a:lnTo>
                  <a:lnTo>
                    <a:pt x="1163" y="114"/>
                  </a:lnTo>
                  <a:lnTo>
                    <a:pt x="1078" y="85"/>
                  </a:lnTo>
                  <a:lnTo>
                    <a:pt x="1021" y="29"/>
                  </a:lnTo>
                  <a:lnTo>
                    <a:pt x="879" y="0"/>
                  </a:lnTo>
                  <a:lnTo>
                    <a:pt x="822" y="142"/>
                  </a:lnTo>
                  <a:lnTo>
                    <a:pt x="766" y="142"/>
                  </a:lnTo>
                  <a:lnTo>
                    <a:pt x="454" y="227"/>
                  </a:lnTo>
                  <a:lnTo>
                    <a:pt x="397" y="312"/>
                  </a:lnTo>
                  <a:lnTo>
                    <a:pt x="340" y="255"/>
                  </a:lnTo>
                  <a:lnTo>
                    <a:pt x="284" y="340"/>
                  </a:lnTo>
                  <a:lnTo>
                    <a:pt x="170" y="284"/>
                  </a:lnTo>
                  <a:lnTo>
                    <a:pt x="0" y="369"/>
                  </a:lnTo>
                  <a:lnTo>
                    <a:pt x="0" y="426"/>
                  </a:lnTo>
                  <a:lnTo>
                    <a:pt x="57" y="511"/>
                  </a:lnTo>
                  <a:lnTo>
                    <a:pt x="85" y="511"/>
                  </a:lnTo>
                  <a:lnTo>
                    <a:pt x="57" y="596"/>
                  </a:lnTo>
                  <a:lnTo>
                    <a:pt x="170" y="596"/>
                  </a:lnTo>
                  <a:lnTo>
                    <a:pt x="227" y="652"/>
                  </a:lnTo>
                  <a:lnTo>
                    <a:pt x="284" y="652"/>
                  </a:lnTo>
                  <a:lnTo>
                    <a:pt x="340" y="624"/>
                  </a:lnTo>
                  <a:lnTo>
                    <a:pt x="397" y="652"/>
                  </a:lnTo>
                  <a:lnTo>
                    <a:pt x="482" y="794"/>
                  </a:lnTo>
                  <a:lnTo>
                    <a:pt x="425" y="879"/>
                  </a:lnTo>
                  <a:lnTo>
                    <a:pt x="340" y="907"/>
                  </a:lnTo>
                  <a:lnTo>
                    <a:pt x="340" y="964"/>
                  </a:lnTo>
                  <a:lnTo>
                    <a:pt x="425" y="1021"/>
                  </a:lnTo>
                  <a:lnTo>
                    <a:pt x="454" y="1078"/>
                  </a:lnTo>
                  <a:lnTo>
                    <a:pt x="511" y="1078"/>
                  </a:lnTo>
                  <a:lnTo>
                    <a:pt x="567" y="1049"/>
                  </a:lnTo>
                  <a:lnTo>
                    <a:pt x="681" y="1049"/>
                  </a:lnTo>
                  <a:lnTo>
                    <a:pt x="709" y="99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Freeform 747"/>
            <p:cNvSpPr>
              <a:spLocks/>
            </p:cNvSpPr>
            <p:nvPr/>
          </p:nvSpPr>
          <p:spPr bwMode="auto">
            <a:xfrm>
              <a:off x="2303" y="2712"/>
              <a:ext cx="680" cy="907"/>
            </a:xfrm>
            <a:custGeom>
              <a:avLst/>
              <a:gdLst>
                <a:gd name="T0" fmla="*/ 340 w 680"/>
                <a:gd name="T1" fmla="*/ 907 h 907"/>
                <a:gd name="T2" fmla="*/ 368 w 680"/>
                <a:gd name="T3" fmla="*/ 851 h 907"/>
                <a:gd name="T4" fmla="*/ 340 w 680"/>
                <a:gd name="T5" fmla="*/ 794 h 907"/>
                <a:gd name="T6" fmla="*/ 397 w 680"/>
                <a:gd name="T7" fmla="*/ 681 h 907"/>
                <a:gd name="T8" fmla="*/ 368 w 680"/>
                <a:gd name="T9" fmla="*/ 624 h 907"/>
                <a:gd name="T10" fmla="*/ 312 w 680"/>
                <a:gd name="T11" fmla="*/ 595 h 907"/>
                <a:gd name="T12" fmla="*/ 340 w 680"/>
                <a:gd name="T13" fmla="*/ 539 h 907"/>
                <a:gd name="T14" fmla="*/ 312 w 680"/>
                <a:gd name="T15" fmla="*/ 454 h 907"/>
                <a:gd name="T16" fmla="*/ 368 w 680"/>
                <a:gd name="T17" fmla="*/ 340 h 907"/>
                <a:gd name="T18" fmla="*/ 397 w 680"/>
                <a:gd name="T19" fmla="*/ 340 h 907"/>
                <a:gd name="T20" fmla="*/ 425 w 680"/>
                <a:gd name="T21" fmla="*/ 312 h 907"/>
                <a:gd name="T22" fmla="*/ 482 w 680"/>
                <a:gd name="T23" fmla="*/ 340 h 907"/>
                <a:gd name="T24" fmla="*/ 595 w 680"/>
                <a:gd name="T25" fmla="*/ 255 h 907"/>
                <a:gd name="T26" fmla="*/ 652 w 680"/>
                <a:gd name="T27" fmla="*/ 255 h 907"/>
                <a:gd name="T28" fmla="*/ 680 w 680"/>
                <a:gd name="T29" fmla="*/ 227 h 907"/>
                <a:gd name="T30" fmla="*/ 680 w 680"/>
                <a:gd name="T31" fmla="*/ 170 h 907"/>
                <a:gd name="T32" fmla="*/ 652 w 680"/>
                <a:gd name="T33" fmla="*/ 85 h 907"/>
                <a:gd name="T34" fmla="*/ 567 w 680"/>
                <a:gd name="T35" fmla="*/ 85 h 907"/>
                <a:gd name="T36" fmla="*/ 510 w 680"/>
                <a:gd name="T37" fmla="*/ 29 h 907"/>
                <a:gd name="T38" fmla="*/ 482 w 680"/>
                <a:gd name="T39" fmla="*/ 85 h 907"/>
                <a:gd name="T40" fmla="*/ 368 w 680"/>
                <a:gd name="T41" fmla="*/ 85 h 907"/>
                <a:gd name="T42" fmla="*/ 312 w 680"/>
                <a:gd name="T43" fmla="*/ 114 h 907"/>
                <a:gd name="T44" fmla="*/ 255 w 680"/>
                <a:gd name="T45" fmla="*/ 114 h 907"/>
                <a:gd name="T46" fmla="*/ 226 w 680"/>
                <a:gd name="T47" fmla="*/ 57 h 907"/>
                <a:gd name="T48" fmla="*/ 141 w 680"/>
                <a:gd name="T49" fmla="*/ 0 h 907"/>
                <a:gd name="T50" fmla="*/ 113 w 680"/>
                <a:gd name="T51" fmla="*/ 29 h 907"/>
                <a:gd name="T52" fmla="*/ 85 w 680"/>
                <a:gd name="T53" fmla="*/ 85 h 907"/>
                <a:gd name="T54" fmla="*/ 141 w 680"/>
                <a:gd name="T55" fmla="*/ 114 h 907"/>
                <a:gd name="T56" fmla="*/ 141 w 680"/>
                <a:gd name="T57" fmla="*/ 170 h 907"/>
                <a:gd name="T58" fmla="*/ 113 w 680"/>
                <a:gd name="T59" fmla="*/ 227 h 907"/>
                <a:gd name="T60" fmla="*/ 170 w 680"/>
                <a:gd name="T61" fmla="*/ 284 h 907"/>
                <a:gd name="T62" fmla="*/ 113 w 680"/>
                <a:gd name="T63" fmla="*/ 340 h 907"/>
                <a:gd name="T64" fmla="*/ 28 w 680"/>
                <a:gd name="T65" fmla="*/ 255 h 907"/>
                <a:gd name="T66" fmla="*/ 0 w 680"/>
                <a:gd name="T67" fmla="*/ 284 h 907"/>
                <a:gd name="T68" fmla="*/ 0 w 680"/>
                <a:gd name="T69" fmla="*/ 397 h 907"/>
                <a:gd name="T70" fmla="*/ 56 w 680"/>
                <a:gd name="T71" fmla="*/ 482 h 907"/>
                <a:gd name="T72" fmla="*/ 28 w 680"/>
                <a:gd name="T73" fmla="*/ 652 h 907"/>
                <a:gd name="T74" fmla="*/ 85 w 680"/>
                <a:gd name="T75" fmla="*/ 681 h 907"/>
                <a:gd name="T76" fmla="*/ 56 w 680"/>
                <a:gd name="T77" fmla="*/ 737 h 907"/>
                <a:gd name="T78" fmla="*/ 28 w 680"/>
                <a:gd name="T79" fmla="*/ 794 h 907"/>
                <a:gd name="T80" fmla="*/ 28 w 680"/>
                <a:gd name="T81" fmla="*/ 879 h 907"/>
                <a:gd name="T82" fmla="*/ 141 w 680"/>
                <a:gd name="T83" fmla="*/ 851 h 907"/>
                <a:gd name="T84" fmla="*/ 226 w 680"/>
                <a:gd name="T85" fmla="*/ 851 h 907"/>
                <a:gd name="T86" fmla="*/ 255 w 680"/>
                <a:gd name="T87" fmla="*/ 907 h 907"/>
                <a:gd name="T88" fmla="*/ 312 w 680"/>
                <a:gd name="T89" fmla="*/ 879 h 907"/>
                <a:gd name="T90" fmla="*/ 340 w 680"/>
                <a:gd name="T9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80" h="907">
                  <a:moveTo>
                    <a:pt x="340" y="907"/>
                  </a:moveTo>
                  <a:lnTo>
                    <a:pt x="368" y="851"/>
                  </a:lnTo>
                  <a:lnTo>
                    <a:pt x="340" y="794"/>
                  </a:lnTo>
                  <a:lnTo>
                    <a:pt x="397" y="681"/>
                  </a:lnTo>
                  <a:lnTo>
                    <a:pt x="368" y="624"/>
                  </a:lnTo>
                  <a:lnTo>
                    <a:pt x="312" y="595"/>
                  </a:lnTo>
                  <a:lnTo>
                    <a:pt x="340" y="539"/>
                  </a:lnTo>
                  <a:lnTo>
                    <a:pt x="312" y="454"/>
                  </a:lnTo>
                  <a:lnTo>
                    <a:pt x="368" y="340"/>
                  </a:lnTo>
                  <a:lnTo>
                    <a:pt x="397" y="340"/>
                  </a:lnTo>
                  <a:lnTo>
                    <a:pt x="425" y="312"/>
                  </a:lnTo>
                  <a:lnTo>
                    <a:pt x="482" y="340"/>
                  </a:lnTo>
                  <a:lnTo>
                    <a:pt x="595" y="255"/>
                  </a:lnTo>
                  <a:lnTo>
                    <a:pt x="652" y="255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652" y="85"/>
                  </a:lnTo>
                  <a:lnTo>
                    <a:pt x="567" y="85"/>
                  </a:lnTo>
                  <a:lnTo>
                    <a:pt x="510" y="29"/>
                  </a:lnTo>
                  <a:lnTo>
                    <a:pt x="482" y="85"/>
                  </a:lnTo>
                  <a:lnTo>
                    <a:pt x="368" y="85"/>
                  </a:lnTo>
                  <a:lnTo>
                    <a:pt x="312" y="114"/>
                  </a:lnTo>
                  <a:lnTo>
                    <a:pt x="255" y="114"/>
                  </a:lnTo>
                  <a:lnTo>
                    <a:pt x="226" y="57"/>
                  </a:lnTo>
                  <a:lnTo>
                    <a:pt x="141" y="0"/>
                  </a:lnTo>
                  <a:lnTo>
                    <a:pt x="113" y="29"/>
                  </a:lnTo>
                  <a:lnTo>
                    <a:pt x="85" y="85"/>
                  </a:lnTo>
                  <a:lnTo>
                    <a:pt x="141" y="114"/>
                  </a:lnTo>
                  <a:lnTo>
                    <a:pt x="141" y="170"/>
                  </a:lnTo>
                  <a:lnTo>
                    <a:pt x="113" y="227"/>
                  </a:lnTo>
                  <a:lnTo>
                    <a:pt x="170" y="284"/>
                  </a:lnTo>
                  <a:lnTo>
                    <a:pt x="113" y="340"/>
                  </a:lnTo>
                  <a:lnTo>
                    <a:pt x="28" y="255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56" y="482"/>
                  </a:lnTo>
                  <a:lnTo>
                    <a:pt x="28" y="652"/>
                  </a:lnTo>
                  <a:lnTo>
                    <a:pt x="85" y="681"/>
                  </a:lnTo>
                  <a:lnTo>
                    <a:pt x="56" y="737"/>
                  </a:lnTo>
                  <a:lnTo>
                    <a:pt x="28" y="794"/>
                  </a:lnTo>
                  <a:lnTo>
                    <a:pt x="28" y="879"/>
                  </a:lnTo>
                  <a:lnTo>
                    <a:pt x="141" y="851"/>
                  </a:lnTo>
                  <a:lnTo>
                    <a:pt x="226" y="851"/>
                  </a:lnTo>
                  <a:lnTo>
                    <a:pt x="255" y="907"/>
                  </a:lnTo>
                  <a:lnTo>
                    <a:pt x="312" y="879"/>
                  </a:lnTo>
                  <a:lnTo>
                    <a:pt x="340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749"/>
            <p:cNvSpPr>
              <a:spLocks/>
            </p:cNvSpPr>
            <p:nvPr/>
          </p:nvSpPr>
          <p:spPr bwMode="auto">
            <a:xfrm>
              <a:off x="2161" y="2344"/>
              <a:ext cx="425" cy="453"/>
            </a:xfrm>
            <a:custGeom>
              <a:avLst/>
              <a:gdLst>
                <a:gd name="T0" fmla="*/ 0 w 425"/>
                <a:gd name="T1" fmla="*/ 0 h 453"/>
                <a:gd name="T2" fmla="*/ 113 w 425"/>
                <a:gd name="T3" fmla="*/ 0 h 453"/>
                <a:gd name="T4" fmla="*/ 170 w 425"/>
                <a:gd name="T5" fmla="*/ 56 h 453"/>
                <a:gd name="T6" fmla="*/ 227 w 425"/>
                <a:gd name="T7" fmla="*/ 56 h 453"/>
                <a:gd name="T8" fmla="*/ 283 w 425"/>
                <a:gd name="T9" fmla="*/ 28 h 453"/>
                <a:gd name="T10" fmla="*/ 340 w 425"/>
                <a:gd name="T11" fmla="*/ 56 h 453"/>
                <a:gd name="T12" fmla="*/ 425 w 425"/>
                <a:gd name="T13" fmla="*/ 198 h 453"/>
                <a:gd name="T14" fmla="*/ 368 w 425"/>
                <a:gd name="T15" fmla="*/ 283 h 453"/>
                <a:gd name="T16" fmla="*/ 283 w 425"/>
                <a:gd name="T17" fmla="*/ 311 h 453"/>
                <a:gd name="T18" fmla="*/ 283 w 425"/>
                <a:gd name="T19" fmla="*/ 368 h 453"/>
                <a:gd name="T20" fmla="*/ 255 w 425"/>
                <a:gd name="T21" fmla="*/ 397 h 453"/>
                <a:gd name="T22" fmla="*/ 227 w 425"/>
                <a:gd name="T23" fmla="*/ 453 h 453"/>
                <a:gd name="T24" fmla="*/ 170 w 425"/>
                <a:gd name="T25" fmla="*/ 397 h 453"/>
                <a:gd name="T26" fmla="*/ 113 w 425"/>
                <a:gd name="T27" fmla="*/ 368 h 453"/>
                <a:gd name="T28" fmla="*/ 113 w 425"/>
                <a:gd name="T29" fmla="*/ 311 h 453"/>
                <a:gd name="T30" fmla="*/ 57 w 425"/>
                <a:gd name="T31" fmla="*/ 283 h 453"/>
                <a:gd name="T32" fmla="*/ 57 w 425"/>
                <a:gd name="T33" fmla="*/ 226 h 453"/>
                <a:gd name="T34" fmla="*/ 0 w 425"/>
                <a:gd name="T35" fmla="*/ 170 h 453"/>
                <a:gd name="T36" fmla="*/ 28 w 425"/>
                <a:gd name="T37" fmla="*/ 113 h 453"/>
                <a:gd name="T38" fmla="*/ 0 w 425"/>
                <a:gd name="T3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5" h="453">
                  <a:moveTo>
                    <a:pt x="0" y="0"/>
                  </a:moveTo>
                  <a:lnTo>
                    <a:pt x="113" y="0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83" y="28"/>
                  </a:lnTo>
                  <a:lnTo>
                    <a:pt x="340" y="56"/>
                  </a:lnTo>
                  <a:lnTo>
                    <a:pt x="425" y="198"/>
                  </a:lnTo>
                  <a:lnTo>
                    <a:pt x="368" y="283"/>
                  </a:lnTo>
                  <a:lnTo>
                    <a:pt x="283" y="311"/>
                  </a:lnTo>
                  <a:lnTo>
                    <a:pt x="283" y="368"/>
                  </a:lnTo>
                  <a:lnTo>
                    <a:pt x="255" y="397"/>
                  </a:lnTo>
                  <a:lnTo>
                    <a:pt x="227" y="453"/>
                  </a:lnTo>
                  <a:lnTo>
                    <a:pt x="170" y="397"/>
                  </a:lnTo>
                  <a:lnTo>
                    <a:pt x="113" y="368"/>
                  </a:lnTo>
                  <a:lnTo>
                    <a:pt x="113" y="311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0" y="170"/>
                  </a:lnTo>
                  <a:lnTo>
                    <a:pt x="28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750"/>
            <p:cNvSpPr>
              <a:spLocks/>
            </p:cNvSpPr>
            <p:nvPr/>
          </p:nvSpPr>
          <p:spPr bwMode="auto">
            <a:xfrm>
              <a:off x="1594" y="2344"/>
              <a:ext cx="879" cy="1360"/>
            </a:xfrm>
            <a:custGeom>
              <a:avLst/>
              <a:gdLst>
                <a:gd name="T0" fmla="*/ 737 w 879"/>
                <a:gd name="T1" fmla="*/ 1247 h 1360"/>
                <a:gd name="T2" fmla="*/ 737 w 879"/>
                <a:gd name="T3" fmla="*/ 1162 h 1360"/>
                <a:gd name="T4" fmla="*/ 794 w 879"/>
                <a:gd name="T5" fmla="*/ 1049 h 1360"/>
                <a:gd name="T6" fmla="*/ 737 w 879"/>
                <a:gd name="T7" fmla="*/ 1020 h 1360"/>
                <a:gd name="T8" fmla="*/ 765 w 879"/>
                <a:gd name="T9" fmla="*/ 850 h 1360"/>
                <a:gd name="T10" fmla="*/ 709 w 879"/>
                <a:gd name="T11" fmla="*/ 765 h 1360"/>
                <a:gd name="T12" fmla="*/ 709 w 879"/>
                <a:gd name="T13" fmla="*/ 652 h 1360"/>
                <a:gd name="T14" fmla="*/ 737 w 879"/>
                <a:gd name="T15" fmla="*/ 623 h 1360"/>
                <a:gd name="T16" fmla="*/ 822 w 879"/>
                <a:gd name="T17" fmla="*/ 708 h 1360"/>
                <a:gd name="T18" fmla="*/ 879 w 879"/>
                <a:gd name="T19" fmla="*/ 652 h 1360"/>
                <a:gd name="T20" fmla="*/ 822 w 879"/>
                <a:gd name="T21" fmla="*/ 595 h 1360"/>
                <a:gd name="T22" fmla="*/ 850 w 879"/>
                <a:gd name="T23" fmla="*/ 538 h 1360"/>
                <a:gd name="T24" fmla="*/ 850 w 879"/>
                <a:gd name="T25" fmla="*/ 482 h 1360"/>
                <a:gd name="T26" fmla="*/ 794 w 879"/>
                <a:gd name="T27" fmla="*/ 453 h 1360"/>
                <a:gd name="T28" fmla="*/ 737 w 879"/>
                <a:gd name="T29" fmla="*/ 397 h 1360"/>
                <a:gd name="T30" fmla="*/ 680 w 879"/>
                <a:gd name="T31" fmla="*/ 368 h 1360"/>
                <a:gd name="T32" fmla="*/ 680 w 879"/>
                <a:gd name="T33" fmla="*/ 311 h 1360"/>
                <a:gd name="T34" fmla="*/ 624 w 879"/>
                <a:gd name="T35" fmla="*/ 283 h 1360"/>
                <a:gd name="T36" fmla="*/ 624 w 879"/>
                <a:gd name="T37" fmla="*/ 226 h 1360"/>
                <a:gd name="T38" fmla="*/ 567 w 879"/>
                <a:gd name="T39" fmla="*/ 170 h 1360"/>
                <a:gd name="T40" fmla="*/ 595 w 879"/>
                <a:gd name="T41" fmla="*/ 113 h 1360"/>
                <a:gd name="T42" fmla="*/ 567 w 879"/>
                <a:gd name="T43" fmla="*/ 0 h 1360"/>
                <a:gd name="T44" fmla="*/ 397 w 879"/>
                <a:gd name="T45" fmla="*/ 56 h 1360"/>
                <a:gd name="T46" fmla="*/ 368 w 879"/>
                <a:gd name="T47" fmla="*/ 28 h 1360"/>
                <a:gd name="T48" fmla="*/ 255 w 879"/>
                <a:gd name="T49" fmla="*/ 85 h 1360"/>
                <a:gd name="T50" fmla="*/ 255 w 879"/>
                <a:gd name="T51" fmla="*/ 198 h 1360"/>
                <a:gd name="T52" fmla="*/ 170 w 879"/>
                <a:gd name="T53" fmla="*/ 226 h 1360"/>
                <a:gd name="T54" fmla="*/ 170 w 879"/>
                <a:gd name="T55" fmla="*/ 283 h 1360"/>
                <a:gd name="T56" fmla="*/ 113 w 879"/>
                <a:gd name="T57" fmla="*/ 311 h 1360"/>
                <a:gd name="T58" fmla="*/ 85 w 879"/>
                <a:gd name="T59" fmla="*/ 425 h 1360"/>
                <a:gd name="T60" fmla="*/ 142 w 879"/>
                <a:gd name="T61" fmla="*/ 482 h 1360"/>
                <a:gd name="T62" fmla="*/ 142 w 879"/>
                <a:gd name="T63" fmla="*/ 510 h 1360"/>
                <a:gd name="T64" fmla="*/ 57 w 879"/>
                <a:gd name="T65" fmla="*/ 595 h 1360"/>
                <a:gd name="T66" fmla="*/ 57 w 879"/>
                <a:gd name="T67" fmla="*/ 652 h 1360"/>
                <a:gd name="T68" fmla="*/ 28 w 879"/>
                <a:gd name="T69" fmla="*/ 708 h 1360"/>
                <a:gd name="T70" fmla="*/ 28 w 879"/>
                <a:gd name="T71" fmla="*/ 793 h 1360"/>
                <a:gd name="T72" fmla="*/ 0 w 879"/>
                <a:gd name="T73" fmla="*/ 878 h 1360"/>
                <a:gd name="T74" fmla="*/ 28 w 879"/>
                <a:gd name="T75" fmla="*/ 907 h 1360"/>
                <a:gd name="T76" fmla="*/ 28 w 879"/>
                <a:gd name="T77" fmla="*/ 1190 h 1360"/>
                <a:gd name="T78" fmla="*/ 85 w 879"/>
                <a:gd name="T79" fmla="*/ 1190 h 1360"/>
                <a:gd name="T80" fmla="*/ 198 w 879"/>
                <a:gd name="T81" fmla="*/ 1247 h 1360"/>
                <a:gd name="T82" fmla="*/ 283 w 879"/>
                <a:gd name="T83" fmla="*/ 1275 h 1360"/>
                <a:gd name="T84" fmla="*/ 283 w 879"/>
                <a:gd name="T85" fmla="*/ 1332 h 1360"/>
                <a:gd name="T86" fmla="*/ 368 w 879"/>
                <a:gd name="T87" fmla="*/ 1360 h 1360"/>
                <a:gd name="T88" fmla="*/ 397 w 879"/>
                <a:gd name="T89" fmla="*/ 1275 h 1360"/>
                <a:gd name="T90" fmla="*/ 482 w 879"/>
                <a:gd name="T91" fmla="*/ 1275 h 1360"/>
                <a:gd name="T92" fmla="*/ 567 w 879"/>
                <a:gd name="T93" fmla="*/ 1332 h 1360"/>
                <a:gd name="T94" fmla="*/ 624 w 879"/>
                <a:gd name="T95" fmla="*/ 1332 h 1360"/>
                <a:gd name="T96" fmla="*/ 652 w 879"/>
                <a:gd name="T97" fmla="*/ 1275 h 1360"/>
                <a:gd name="T98" fmla="*/ 737 w 879"/>
                <a:gd name="T99" fmla="*/ 1247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9" h="1360">
                  <a:moveTo>
                    <a:pt x="737" y="1247"/>
                  </a:moveTo>
                  <a:lnTo>
                    <a:pt x="737" y="1162"/>
                  </a:lnTo>
                  <a:lnTo>
                    <a:pt x="794" y="1049"/>
                  </a:lnTo>
                  <a:lnTo>
                    <a:pt x="737" y="1020"/>
                  </a:lnTo>
                  <a:lnTo>
                    <a:pt x="765" y="850"/>
                  </a:lnTo>
                  <a:lnTo>
                    <a:pt x="709" y="765"/>
                  </a:lnTo>
                  <a:lnTo>
                    <a:pt x="709" y="652"/>
                  </a:lnTo>
                  <a:lnTo>
                    <a:pt x="737" y="623"/>
                  </a:lnTo>
                  <a:lnTo>
                    <a:pt x="822" y="708"/>
                  </a:lnTo>
                  <a:lnTo>
                    <a:pt x="879" y="652"/>
                  </a:lnTo>
                  <a:lnTo>
                    <a:pt x="822" y="595"/>
                  </a:lnTo>
                  <a:lnTo>
                    <a:pt x="850" y="538"/>
                  </a:lnTo>
                  <a:lnTo>
                    <a:pt x="850" y="482"/>
                  </a:lnTo>
                  <a:lnTo>
                    <a:pt x="794" y="453"/>
                  </a:lnTo>
                  <a:lnTo>
                    <a:pt x="737" y="397"/>
                  </a:lnTo>
                  <a:lnTo>
                    <a:pt x="680" y="368"/>
                  </a:lnTo>
                  <a:lnTo>
                    <a:pt x="680" y="311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567" y="170"/>
                  </a:lnTo>
                  <a:lnTo>
                    <a:pt x="595" y="113"/>
                  </a:lnTo>
                  <a:lnTo>
                    <a:pt x="567" y="0"/>
                  </a:lnTo>
                  <a:lnTo>
                    <a:pt x="397" y="56"/>
                  </a:lnTo>
                  <a:lnTo>
                    <a:pt x="368" y="28"/>
                  </a:lnTo>
                  <a:lnTo>
                    <a:pt x="255" y="85"/>
                  </a:lnTo>
                  <a:lnTo>
                    <a:pt x="255" y="198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3" y="311"/>
                  </a:lnTo>
                  <a:lnTo>
                    <a:pt x="85" y="425"/>
                  </a:lnTo>
                  <a:lnTo>
                    <a:pt x="142" y="482"/>
                  </a:lnTo>
                  <a:lnTo>
                    <a:pt x="142" y="510"/>
                  </a:lnTo>
                  <a:lnTo>
                    <a:pt x="57" y="595"/>
                  </a:lnTo>
                  <a:lnTo>
                    <a:pt x="57" y="652"/>
                  </a:lnTo>
                  <a:lnTo>
                    <a:pt x="28" y="708"/>
                  </a:lnTo>
                  <a:lnTo>
                    <a:pt x="28" y="793"/>
                  </a:lnTo>
                  <a:lnTo>
                    <a:pt x="0" y="878"/>
                  </a:lnTo>
                  <a:lnTo>
                    <a:pt x="28" y="907"/>
                  </a:lnTo>
                  <a:lnTo>
                    <a:pt x="28" y="1190"/>
                  </a:lnTo>
                  <a:lnTo>
                    <a:pt x="85" y="1190"/>
                  </a:lnTo>
                  <a:lnTo>
                    <a:pt x="198" y="1247"/>
                  </a:lnTo>
                  <a:lnTo>
                    <a:pt x="283" y="1275"/>
                  </a:lnTo>
                  <a:lnTo>
                    <a:pt x="283" y="1332"/>
                  </a:lnTo>
                  <a:lnTo>
                    <a:pt x="368" y="1360"/>
                  </a:lnTo>
                  <a:lnTo>
                    <a:pt x="397" y="1275"/>
                  </a:lnTo>
                  <a:lnTo>
                    <a:pt x="482" y="1275"/>
                  </a:lnTo>
                  <a:lnTo>
                    <a:pt x="567" y="1332"/>
                  </a:lnTo>
                  <a:lnTo>
                    <a:pt x="624" y="1332"/>
                  </a:lnTo>
                  <a:lnTo>
                    <a:pt x="652" y="1275"/>
                  </a:lnTo>
                  <a:lnTo>
                    <a:pt x="737" y="124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31" name="Group 751"/>
          <p:cNvGrpSpPr>
            <a:grpSpLocks/>
          </p:cNvGrpSpPr>
          <p:nvPr/>
        </p:nvGrpSpPr>
        <p:grpSpPr bwMode="auto">
          <a:xfrm>
            <a:off x="5875053" y="315329"/>
            <a:ext cx="4736049" cy="5008395"/>
            <a:chOff x="1594" y="160"/>
            <a:chExt cx="5443" cy="5756"/>
          </a:xfrm>
        </p:grpSpPr>
        <p:sp>
          <p:nvSpPr>
            <p:cNvPr id="169" name="Freeform 708"/>
            <p:cNvSpPr>
              <a:spLocks/>
            </p:cNvSpPr>
            <p:nvPr/>
          </p:nvSpPr>
          <p:spPr bwMode="auto">
            <a:xfrm>
              <a:off x="3266" y="160"/>
              <a:ext cx="1786" cy="2210"/>
            </a:xfrm>
            <a:custGeom>
              <a:avLst/>
              <a:gdLst>
                <a:gd name="T0" fmla="*/ 1332 w 1786"/>
                <a:gd name="T1" fmla="*/ 170 h 2211"/>
                <a:gd name="T2" fmla="*/ 1105 w 1786"/>
                <a:gd name="T3" fmla="*/ 368 h 2211"/>
                <a:gd name="T4" fmla="*/ 935 w 1786"/>
                <a:gd name="T5" fmla="*/ 425 h 2211"/>
                <a:gd name="T6" fmla="*/ 737 w 1786"/>
                <a:gd name="T7" fmla="*/ 567 h 2211"/>
                <a:gd name="T8" fmla="*/ 822 w 1786"/>
                <a:gd name="T9" fmla="*/ 737 h 2211"/>
                <a:gd name="T10" fmla="*/ 850 w 1786"/>
                <a:gd name="T11" fmla="*/ 822 h 2211"/>
                <a:gd name="T12" fmla="*/ 793 w 1786"/>
                <a:gd name="T13" fmla="*/ 907 h 2211"/>
                <a:gd name="T14" fmla="*/ 652 w 1786"/>
                <a:gd name="T15" fmla="*/ 879 h 2211"/>
                <a:gd name="T16" fmla="*/ 595 w 1786"/>
                <a:gd name="T17" fmla="*/ 1049 h 2211"/>
                <a:gd name="T18" fmla="*/ 623 w 1786"/>
                <a:gd name="T19" fmla="*/ 1190 h 2211"/>
                <a:gd name="T20" fmla="*/ 396 w 1786"/>
                <a:gd name="T21" fmla="*/ 1219 h 2211"/>
                <a:gd name="T22" fmla="*/ 311 w 1786"/>
                <a:gd name="T23" fmla="*/ 1332 h 2211"/>
                <a:gd name="T24" fmla="*/ 141 w 1786"/>
                <a:gd name="T25" fmla="*/ 1304 h 2211"/>
                <a:gd name="T26" fmla="*/ 170 w 1786"/>
                <a:gd name="T27" fmla="*/ 1531 h 2211"/>
                <a:gd name="T28" fmla="*/ 85 w 1786"/>
                <a:gd name="T29" fmla="*/ 1559 h 2211"/>
                <a:gd name="T30" fmla="*/ 0 w 1786"/>
                <a:gd name="T31" fmla="*/ 1701 h 2211"/>
                <a:gd name="T32" fmla="*/ 56 w 1786"/>
                <a:gd name="T33" fmla="*/ 1814 h 2211"/>
                <a:gd name="T34" fmla="*/ 141 w 1786"/>
                <a:gd name="T35" fmla="*/ 1984 h 2211"/>
                <a:gd name="T36" fmla="*/ 311 w 1786"/>
                <a:gd name="T37" fmla="*/ 2126 h 2211"/>
                <a:gd name="T38" fmla="*/ 453 w 1786"/>
                <a:gd name="T39" fmla="*/ 2154 h 2211"/>
                <a:gd name="T40" fmla="*/ 652 w 1786"/>
                <a:gd name="T41" fmla="*/ 2126 h 2211"/>
                <a:gd name="T42" fmla="*/ 765 w 1786"/>
                <a:gd name="T43" fmla="*/ 2154 h 2211"/>
                <a:gd name="T44" fmla="*/ 878 w 1786"/>
                <a:gd name="T45" fmla="*/ 2211 h 2211"/>
                <a:gd name="T46" fmla="*/ 992 w 1786"/>
                <a:gd name="T47" fmla="*/ 2126 h 2211"/>
                <a:gd name="T48" fmla="*/ 992 w 1786"/>
                <a:gd name="T49" fmla="*/ 1757 h 2211"/>
                <a:gd name="T50" fmla="*/ 1020 w 1786"/>
                <a:gd name="T51" fmla="*/ 1672 h 2211"/>
                <a:gd name="T52" fmla="*/ 1020 w 1786"/>
                <a:gd name="T53" fmla="*/ 1559 h 2211"/>
                <a:gd name="T54" fmla="*/ 1219 w 1786"/>
                <a:gd name="T55" fmla="*/ 1446 h 2211"/>
                <a:gd name="T56" fmla="*/ 1445 w 1786"/>
                <a:gd name="T57" fmla="*/ 1417 h 2211"/>
                <a:gd name="T58" fmla="*/ 1502 w 1786"/>
                <a:gd name="T59" fmla="*/ 1389 h 2211"/>
                <a:gd name="T60" fmla="*/ 1615 w 1786"/>
                <a:gd name="T61" fmla="*/ 1219 h 2211"/>
                <a:gd name="T62" fmla="*/ 1786 w 1786"/>
                <a:gd name="T63" fmla="*/ 1190 h 2211"/>
                <a:gd name="T64" fmla="*/ 1644 w 1786"/>
                <a:gd name="T65" fmla="*/ 1020 h 2211"/>
                <a:gd name="T66" fmla="*/ 1672 w 1786"/>
                <a:gd name="T67" fmla="*/ 907 h 2211"/>
                <a:gd name="T68" fmla="*/ 1672 w 1786"/>
                <a:gd name="T69" fmla="*/ 708 h 2211"/>
                <a:gd name="T70" fmla="*/ 1644 w 1786"/>
                <a:gd name="T71" fmla="*/ 538 h 2211"/>
                <a:gd name="T72" fmla="*/ 1701 w 1786"/>
                <a:gd name="T73" fmla="*/ 368 h 2211"/>
                <a:gd name="T74" fmla="*/ 1559 w 1786"/>
                <a:gd name="T75" fmla="*/ 255 h 2211"/>
                <a:gd name="T76" fmla="*/ 1332 w 1786"/>
                <a:gd name="T77" fmla="*/ 0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86" h="2211">
                  <a:moveTo>
                    <a:pt x="1332" y="0"/>
                  </a:moveTo>
                  <a:lnTo>
                    <a:pt x="1332" y="170"/>
                  </a:lnTo>
                  <a:lnTo>
                    <a:pt x="1247" y="255"/>
                  </a:lnTo>
                  <a:lnTo>
                    <a:pt x="1105" y="368"/>
                  </a:lnTo>
                  <a:lnTo>
                    <a:pt x="992" y="368"/>
                  </a:lnTo>
                  <a:lnTo>
                    <a:pt x="935" y="425"/>
                  </a:lnTo>
                  <a:lnTo>
                    <a:pt x="793" y="397"/>
                  </a:lnTo>
                  <a:lnTo>
                    <a:pt x="737" y="567"/>
                  </a:lnTo>
                  <a:lnTo>
                    <a:pt x="765" y="708"/>
                  </a:lnTo>
                  <a:lnTo>
                    <a:pt x="822" y="737"/>
                  </a:lnTo>
                  <a:lnTo>
                    <a:pt x="793" y="793"/>
                  </a:lnTo>
                  <a:lnTo>
                    <a:pt x="850" y="822"/>
                  </a:lnTo>
                  <a:lnTo>
                    <a:pt x="850" y="879"/>
                  </a:lnTo>
                  <a:lnTo>
                    <a:pt x="793" y="907"/>
                  </a:lnTo>
                  <a:lnTo>
                    <a:pt x="765" y="879"/>
                  </a:lnTo>
                  <a:lnTo>
                    <a:pt x="652" y="879"/>
                  </a:lnTo>
                  <a:lnTo>
                    <a:pt x="567" y="964"/>
                  </a:lnTo>
                  <a:lnTo>
                    <a:pt x="595" y="1049"/>
                  </a:lnTo>
                  <a:lnTo>
                    <a:pt x="567" y="1105"/>
                  </a:lnTo>
                  <a:lnTo>
                    <a:pt x="623" y="1190"/>
                  </a:lnTo>
                  <a:lnTo>
                    <a:pt x="538" y="1219"/>
                  </a:lnTo>
                  <a:lnTo>
                    <a:pt x="396" y="1219"/>
                  </a:lnTo>
                  <a:lnTo>
                    <a:pt x="396" y="1275"/>
                  </a:lnTo>
                  <a:lnTo>
                    <a:pt x="311" y="1332"/>
                  </a:lnTo>
                  <a:lnTo>
                    <a:pt x="226" y="1304"/>
                  </a:lnTo>
                  <a:lnTo>
                    <a:pt x="141" y="1304"/>
                  </a:lnTo>
                  <a:lnTo>
                    <a:pt x="170" y="1389"/>
                  </a:lnTo>
                  <a:lnTo>
                    <a:pt x="170" y="1531"/>
                  </a:lnTo>
                  <a:lnTo>
                    <a:pt x="113" y="1587"/>
                  </a:lnTo>
                  <a:lnTo>
                    <a:pt x="85" y="1559"/>
                  </a:lnTo>
                  <a:lnTo>
                    <a:pt x="0" y="1616"/>
                  </a:lnTo>
                  <a:lnTo>
                    <a:pt x="0" y="1701"/>
                  </a:lnTo>
                  <a:lnTo>
                    <a:pt x="56" y="1729"/>
                  </a:lnTo>
                  <a:lnTo>
                    <a:pt x="56" y="1814"/>
                  </a:lnTo>
                  <a:lnTo>
                    <a:pt x="170" y="1927"/>
                  </a:lnTo>
                  <a:lnTo>
                    <a:pt x="141" y="1984"/>
                  </a:lnTo>
                  <a:lnTo>
                    <a:pt x="170" y="2126"/>
                  </a:lnTo>
                  <a:lnTo>
                    <a:pt x="311" y="2126"/>
                  </a:lnTo>
                  <a:lnTo>
                    <a:pt x="396" y="2098"/>
                  </a:lnTo>
                  <a:lnTo>
                    <a:pt x="453" y="2154"/>
                  </a:lnTo>
                  <a:lnTo>
                    <a:pt x="595" y="2154"/>
                  </a:lnTo>
                  <a:lnTo>
                    <a:pt x="652" y="2126"/>
                  </a:lnTo>
                  <a:lnTo>
                    <a:pt x="680" y="2183"/>
                  </a:lnTo>
                  <a:lnTo>
                    <a:pt x="765" y="2154"/>
                  </a:lnTo>
                  <a:lnTo>
                    <a:pt x="793" y="2211"/>
                  </a:lnTo>
                  <a:lnTo>
                    <a:pt x="878" y="2211"/>
                  </a:lnTo>
                  <a:lnTo>
                    <a:pt x="907" y="2183"/>
                  </a:lnTo>
                  <a:lnTo>
                    <a:pt x="992" y="2126"/>
                  </a:lnTo>
                  <a:lnTo>
                    <a:pt x="1048" y="1956"/>
                  </a:lnTo>
                  <a:lnTo>
                    <a:pt x="992" y="1757"/>
                  </a:lnTo>
                  <a:lnTo>
                    <a:pt x="1048" y="1701"/>
                  </a:lnTo>
                  <a:lnTo>
                    <a:pt x="1020" y="1672"/>
                  </a:lnTo>
                  <a:lnTo>
                    <a:pt x="1077" y="1616"/>
                  </a:lnTo>
                  <a:lnTo>
                    <a:pt x="1020" y="1559"/>
                  </a:lnTo>
                  <a:lnTo>
                    <a:pt x="1162" y="1417"/>
                  </a:lnTo>
                  <a:lnTo>
                    <a:pt x="1219" y="1446"/>
                  </a:lnTo>
                  <a:lnTo>
                    <a:pt x="1389" y="1417"/>
                  </a:lnTo>
                  <a:lnTo>
                    <a:pt x="1445" y="1417"/>
                  </a:lnTo>
                  <a:lnTo>
                    <a:pt x="1474" y="1360"/>
                  </a:lnTo>
                  <a:lnTo>
                    <a:pt x="1502" y="1389"/>
                  </a:lnTo>
                  <a:lnTo>
                    <a:pt x="1615" y="1304"/>
                  </a:lnTo>
                  <a:lnTo>
                    <a:pt x="1615" y="1219"/>
                  </a:lnTo>
                  <a:lnTo>
                    <a:pt x="1701" y="1190"/>
                  </a:lnTo>
                  <a:lnTo>
                    <a:pt x="1786" y="1190"/>
                  </a:lnTo>
                  <a:lnTo>
                    <a:pt x="1786" y="1105"/>
                  </a:lnTo>
                  <a:lnTo>
                    <a:pt x="1644" y="1020"/>
                  </a:lnTo>
                  <a:lnTo>
                    <a:pt x="1587" y="1020"/>
                  </a:lnTo>
                  <a:lnTo>
                    <a:pt x="1672" y="907"/>
                  </a:lnTo>
                  <a:lnTo>
                    <a:pt x="1701" y="793"/>
                  </a:lnTo>
                  <a:lnTo>
                    <a:pt x="1672" y="708"/>
                  </a:lnTo>
                  <a:lnTo>
                    <a:pt x="1644" y="680"/>
                  </a:lnTo>
                  <a:lnTo>
                    <a:pt x="1644" y="538"/>
                  </a:lnTo>
                  <a:lnTo>
                    <a:pt x="1701" y="482"/>
                  </a:lnTo>
                  <a:lnTo>
                    <a:pt x="1701" y="368"/>
                  </a:lnTo>
                  <a:lnTo>
                    <a:pt x="1672" y="283"/>
                  </a:lnTo>
                  <a:lnTo>
                    <a:pt x="1559" y="255"/>
                  </a:lnTo>
                  <a:lnTo>
                    <a:pt x="1445" y="28"/>
                  </a:lnTo>
                  <a:lnTo>
                    <a:pt x="133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" name="Freeform 710"/>
            <p:cNvSpPr>
              <a:spLocks/>
            </p:cNvSpPr>
            <p:nvPr/>
          </p:nvSpPr>
          <p:spPr bwMode="auto">
            <a:xfrm>
              <a:off x="4769" y="643"/>
              <a:ext cx="1162" cy="1417"/>
            </a:xfrm>
            <a:custGeom>
              <a:avLst/>
              <a:gdLst>
                <a:gd name="T0" fmla="*/ 0 w 1162"/>
                <a:gd name="T1" fmla="*/ 907 h 1417"/>
                <a:gd name="T2" fmla="*/ 113 w 1162"/>
                <a:gd name="T3" fmla="*/ 822 h 1417"/>
                <a:gd name="T4" fmla="*/ 113 w 1162"/>
                <a:gd name="T5" fmla="*/ 737 h 1417"/>
                <a:gd name="T6" fmla="*/ 199 w 1162"/>
                <a:gd name="T7" fmla="*/ 708 h 1417"/>
                <a:gd name="T8" fmla="*/ 284 w 1162"/>
                <a:gd name="T9" fmla="*/ 708 h 1417"/>
                <a:gd name="T10" fmla="*/ 284 w 1162"/>
                <a:gd name="T11" fmla="*/ 623 h 1417"/>
                <a:gd name="T12" fmla="*/ 142 w 1162"/>
                <a:gd name="T13" fmla="*/ 538 h 1417"/>
                <a:gd name="T14" fmla="*/ 85 w 1162"/>
                <a:gd name="T15" fmla="*/ 538 h 1417"/>
                <a:gd name="T16" fmla="*/ 170 w 1162"/>
                <a:gd name="T17" fmla="*/ 425 h 1417"/>
                <a:gd name="T18" fmla="*/ 199 w 1162"/>
                <a:gd name="T19" fmla="*/ 311 h 1417"/>
                <a:gd name="T20" fmla="*/ 170 w 1162"/>
                <a:gd name="T21" fmla="*/ 226 h 1417"/>
                <a:gd name="T22" fmla="*/ 142 w 1162"/>
                <a:gd name="T23" fmla="*/ 198 h 1417"/>
                <a:gd name="T24" fmla="*/ 142 w 1162"/>
                <a:gd name="T25" fmla="*/ 56 h 1417"/>
                <a:gd name="T26" fmla="*/ 170 w 1162"/>
                <a:gd name="T27" fmla="*/ 28 h 1417"/>
                <a:gd name="T28" fmla="*/ 199 w 1162"/>
                <a:gd name="T29" fmla="*/ 0 h 1417"/>
                <a:gd name="T30" fmla="*/ 312 w 1162"/>
                <a:gd name="T31" fmla="*/ 56 h 1417"/>
                <a:gd name="T32" fmla="*/ 369 w 1162"/>
                <a:gd name="T33" fmla="*/ 28 h 1417"/>
                <a:gd name="T34" fmla="*/ 425 w 1162"/>
                <a:gd name="T35" fmla="*/ 56 h 1417"/>
                <a:gd name="T36" fmla="*/ 425 w 1162"/>
                <a:gd name="T37" fmla="*/ 113 h 1417"/>
                <a:gd name="T38" fmla="*/ 397 w 1162"/>
                <a:gd name="T39" fmla="*/ 141 h 1417"/>
                <a:gd name="T40" fmla="*/ 454 w 1162"/>
                <a:gd name="T41" fmla="*/ 198 h 1417"/>
                <a:gd name="T42" fmla="*/ 567 w 1162"/>
                <a:gd name="T43" fmla="*/ 141 h 1417"/>
                <a:gd name="T44" fmla="*/ 624 w 1162"/>
                <a:gd name="T45" fmla="*/ 198 h 1417"/>
                <a:gd name="T46" fmla="*/ 680 w 1162"/>
                <a:gd name="T47" fmla="*/ 198 h 1417"/>
                <a:gd name="T48" fmla="*/ 766 w 1162"/>
                <a:gd name="T49" fmla="*/ 255 h 1417"/>
                <a:gd name="T50" fmla="*/ 879 w 1162"/>
                <a:gd name="T51" fmla="*/ 198 h 1417"/>
                <a:gd name="T52" fmla="*/ 964 w 1162"/>
                <a:gd name="T53" fmla="*/ 283 h 1417"/>
                <a:gd name="T54" fmla="*/ 1021 w 1162"/>
                <a:gd name="T55" fmla="*/ 283 h 1417"/>
                <a:gd name="T56" fmla="*/ 1134 w 1162"/>
                <a:gd name="T57" fmla="*/ 311 h 1417"/>
                <a:gd name="T58" fmla="*/ 1106 w 1162"/>
                <a:gd name="T59" fmla="*/ 340 h 1417"/>
                <a:gd name="T60" fmla="*/ 1021 w 1162"/>
                <a:gd name="T61" fmla="*/ 397 h 1417"/>
                <a:gd name="T62" fmla="*/ 1021 w 1162"/>
                <a:gd name="T63" fmla="*/ 453 h 1417"/>
                <a:gd name="T64" fmla="*/ 964 w 1162"/>
                <a:gd name="T65" fmla="*/ 510 h 1417"/>
                <a:gd name="T66" fmla="*/ 936 w 1162"/>
                <a:gd name="T67" fmla="*/ 623 h 1417"/>
                <a:gd name="T68" fmla="*/ 1021 w 1162"/>
                <a:gd name="T69" fmla="*/ 708 h 1417"/>
                <a:gd name="T70" fmla="*/ 1162 w 1162"/>
                <a:gd name="T71" fmla="*/ 737 h 1417"/>
                <a:gd name="T72" fmla="*/ 1162 w 1162"/>
                <a:gd name="T73" fmla="*/ 793 h 1417"/>
                <a:gd name="T74" fmla="*/ 1106 w 1162"/>
                <a:gd name="T75" fmla="*/ 822 h 1417"/>
                <a:gd name="T76" fmla="*/ 1134 w 1162"/>
                <a:gd name="T77" fmla="*/ 878 h 1417"/>
                <a:gd name="T78" fmla="*/ 1077 w 1162"/>
                <a:gd name="T79" fmla="*/ 878 h 1417"/>
                <a:gd name="T80" fmla="*/ 1021 w 1162"/>
                <a:gd name="T81" fmla="*/ 935 h 1417"/>
                <a:gd name="T82" fmla="*/ 1021 w 1162"/>
                <a:gd name="T83" fmla="*/ 992 h 1417"/>
                <a:gd name="T84" fmla="*/ 907 w 1162"/>
                <a:gd name="T85" fmla="*/ 1049 h 1417"/>
                <a:gd name="T86" fmla="*/ 851 w 1162"/>
                <a:gd name="T87" fmla="*/ 1049 h 1417"/>
                <a:gd name="T88" fmla="*/ 680 w 1162"/>
                <a:gd name="T89" fmla="*/ 1105 h 1417"/>
                <a:gd name="T90" fmla="*/ 595 w 1162"/>
                <a:gd name="T91" fmla="*/ 1247 h 1417"/>
                <a:gd name="T92" fmla="*/ 510 w 1162"/>
                <a:gd name="T93" fmla="*/ 1219 h 1417"/>
                <a:gd name="T94" fmla="*/ 397 w 1162"/>
                <a:gd name="T95" fmla="*/ 1247 h 1417"/>
                <a:gd name="T96" fmla="*/ 312 w 1162"/>
                <a:gd name="T97" fmla="*/ 1417 h 1417"/>
                <a:gd name="T98" fmla="*/ 255 w 1162"/>
                <a:gd name="T99" fmla="*/ 1332 h 1417"/>
                <a:gd name="T100" fmla="*/ 255 w 1162"/>
                <a:gd name="T101" fmla="*/ 1275 h 1417"/>
                <a:gd name="T102" fmla="*/ 199 w 1162"/>
                <a:gd name="T103" fmla="*/ 1247 h 1417"/>
                <a:gd name="T104" fmla="*/ 170 w 1162"/>
                <a:gd name="T105" fmla="*/ 1190 h 1417"/>
                <a:gd name="T106" fmla="*/ 142 w 1162"/>
                <a:gd name="T107" fmla="*/ 1190 h 1417"/>
                <a:gd name="T108" fmla="*/ 85 w 1162"/>
                <a:gd name="T109" fmla="*/ 1247 h 1417"/>
                <a:gd name="T110" fmla="*/ 57 w 1162"/>
                <a:gd name="T111" fmla="*/ 1190 h 1417"/>
                <a:gd name="T112" fmla="*/ 57 w 1162"/>
                <a:gd name="T113" fmla="*/ 1134 h 1417"/>
                <a:gd name="T114" fmla="*/ 113 w 1162"/>
                <a:gd name="T115" fmla="*/ 1105 h 1417"/>
                <a:gd name="T116" fmla="*/ 113 w 1162"/>
                <a:gd name="T117" fmla="*/ 1020 h 1417"/>
                <a:gd name="T118" fmla="*/ 57 w 1162"/>
                <a:gd name="T119" fmla="*/ 964 h 1417"/>
                <a:gd name="T120" fmla="*/ 0 w 1162"/>
                <a:gd name="T121" fmla="*/ 907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62" h="1417">
                  <a:moveTo>
                    <a:pt x="0" y="907"/>
                  </a:moveTo>
                  <a:lnTo>
                    <a:pt x="113" y="822"/>
                  </a:lnTo>
                  <a:lnTo>
                    <a:pt x="113" y="737"/>
                  </a:lnTo>
                  <a:lnTo>
                    <a:pt x="199" y="708"/>
                  </a:lnTo>
                  <a:lnTo>
                    <a:pt x="284" y="708"/>
                  </a:lnTo>
                  <a:lnTo>
                    <a:pt x="284" y="623"/>
                  </a:lnTo>
                  <a:lnTo>
                    <a:pt x="142" y="538"/>
                  </a:lnTo>
                  <a:lnTo>
                    <a:pt x="85" y="538"/>
                  </a:lnTo>
                  <a:lnTo>
                    <a:pt x="170" y="425"/>
                  </a:lnTo>
                  <a:lnTo>
                    <a:pt x="199" y="311"/>
                  </a:lnTo>
                  <a:lnTo>
                    <a:pt x="170" y="226"/>
                  </a:lnTo>
                  <a:lnTo>
                    <a:pt x="142" y="198"/>
                  </a:lnTo>
                  <a:lnTo>
                    <a:pt x="142" y="56"/>
                  </a:lnTo>
                  <a:lnTo>
                    <a:pt x="170" y="28"/>
                  </a:lnTo>
                  <a:lnTo>
                    <a:pt x="199" y="0"/>
                  </a:lnTo>
                  <a:lnTo>
                    <a:pt x="312" y="56"/>
                  </a:lnTo>
                  <a:lnTo>
                    <a:pt x="369" y="28"/>
                  </a:lnTo>
                  <a:lnTo>
                    <a:pt x="425" y="56"/>
                  </a:lnTo>
                  <a:lnTo>
                    <a:pt x="425" y="113"/>
                  </a:lnTo>
                  <a:lnTo>
                    <a:pt x="397" y="141"/>
                  </a:lnTo>
                  <a:lnTo>
                    <a:pt x="454" y="198"/>
                  </a:lnTo>
                  <a:lnTo>
                    <a:pt x="567" y="141"/>
                  </a:lnTo>
                  <a:lnTo>
                    <a:pt x="624" y="198"/>
                  </a:lnTo>
                  <a:lnTo>
                    <a:pt x="680" y="198"/>
                  </a:lnTo>
                  <a:lnTo>
                    <a:pt x="766" y="255"/>
                  </a:lnTo>
                  <a:lnTo>
                    <a:pt x="879" y="198"/>
                  </a:lnTo>
                  <a:lnTo>
                    <a:pt x="964" y="283"/>
                  </a:lnTo>
                  <a:lnTo>
                    <a:pt x="1021" y="283"/>
                  </a:lnTo>
                  <a:lnTo>
                    <a:pt x="1134" y="311"/>
                  </a:lnTo>
                  <a:lnTo>
                    <a:pt x="1106" y="340"/>
                  </a:lnTo>
                  <a:lnTo>
                    <a:pt x="1021" y="397"/>
                  </a:lnTo>
                  <a:lnTo>
                    <a:pt x="1021" y="453"/>
                  </a:lnTo>
                  <a:lnTo>
                    <a:pt x="964" y="510"/>
                  </a:lnTo>
                  <a:lnTo>
                    <a:pt x="936" y="623"/>
                  </a:lnTo>
                  <a:lnTo>
                    <a:pt x="1021" y="708"/>
                  </a:lnTo>
                  <a:lnTo>
                    <a:pt x="1162" y="737"/>
                  </a:lnTo>
                  <a:lnTo>
                    <a:pt x="1162" y="793"/>
                  </a:lnTo>
                  <a:lnTo>
                    <a:pt x="1106" y="822"/>
                  </a:lnTo>
                  <a:lnTo>
                    <a:pt x="1134" y="878"/>
                  </a:lnTo>
                  <a:lnTo>
                    <a:pt x="1077" y="878"/>
                  </a:lnTo>
                  <a:lnTo>
                    <a:pt x="1021" y="935"/>
                  </a:lnTo>
                  <a:lnTo>
                    <a:pt x="1021" y="992"/>
                  </a:lnTo>
                  <a:lnTo>
                    <a:pt x="907" y="1049"/>
                  </a:lnTo>
                  <a:lnTo>
                    <a:pt x="851" y="1049"/>
                  </a:lnTo>
                  <a:lnTo>
                    <a:pt x="680" y="1105"/>
                  </a:lnTo>
                  <a:lnTo>
                    <a:pt x="595" y="1247"/>
                  </a:lnTo>
                  <a:lnTo>
                    <a:pt x="510" y="1219"/>
                  </a:lnTo>
                  <a:lnTo>
                    <a:pt x="397" y="1247"/>
                  </a:lnTo>
                  <a:lnTo>
                    <a:pt x="312" y="1417"/>
                  </a:lnTo>
                  <a:lnTo>
                    <a:pt x="255" y="1332"/>
                  </a:lnTo>
                  <a:lnTo>
                    <a:pt x="255" y="1275"/>
                  </a:lnTo>
                  <a:lnTo>
                    <a:pt x="199" y="1247"/>
                  </a:lnTo>
                  <a:lnTo>
                    <a:pt x="170" y="1190"/>
                  </a:lnTo>
                  <a:lnTo>
                    <a:pt x="142" y="1190"/>
                  </a:lnTo>
                  <a:lnTo>
                    <a:pt x="85" y="1247"/>
                  </a:lnTo>
                  <a:lnTo>
                    <a:pt x="57" y="1190"/>
                  </a:lnTo>
                  <a:lnTo>
                    <a:pt x="57" y="1134"/>
                  </a:lnTo>
                  <a:lnTo>
                    <a:pt x="113" y="1105"/>
                  </a:lnTo>
                  <a:lnTo>
                    <a:pt x="113" y="1020"/>
                  </a:lnTo>
                  <a:lnTo>
                    <a:pt x="57" y="964"/>
                  </a:lnTo>
                  <a:lnTo>
                    <a:pt x="0" y="90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Freeform 711"/>
            <p:cNvSpPr>
              <a:spLocks/>
            </p:cNvSpPr>
            <p:nvPr/>
          </p:nvSpPr>
          <p:spPr bwMode="auto">
            <a:xfrm>
              <a:off x="4514" y="1521"/>
              <a:ext cx="510" cy="738"/>
            </a:xfrm>
            <a:custGeom>
              <a:avLst/>
              <a:gdLst>
                <a:gd name="T0" fmla="*/ 198 w 510"/>
                <a:gd name="T1" fmla="*/ 57 h 738"/>
                <a:gd name="T2" fmla="*/ 227 w 510"/>
                <a:gd name="T3" fmla="*/ 0 h 738"/>
                <a:gd name="T4" fmla="*/ 368 w 510"/>
                <a:gd name="T5" fmla="*/ 142 h 738"/>
                <a:gd name="T6" fmla="*/ 368 w 510"/>
                <a:gd name="T7" fmla="*/ 227 h 738"/>
                <a:gd name="T8" fmla="*/ 312 w 510"/>
                <a:gd name="T9" fmla="*/ 256 h 738"/>
                <a:gd name="T10" fmla="*/ 312 w 510"/>
                <a:gd name="T11" fmla="*/ 312 h 738"/>
                <a:gd name="T12" fmla="*/ 340 w 510"/>
                <a:gd name="T13" fmla="*/ 369 h 738"/>
                <a:gd name="T14" fmla="*/ 397 w 510"/>
                <a:gd name="T15" fmla="*/ 312 h 738"/>
                <a:gd name="T16" fmla="*/ 425 w 510"/>
                <a:gd name="T17" fmla="*/ 312 h 738"/>
                <a:gd name="T18" fmla="*/ 454 w 510"/>
                <a:gd name="T19" fmla="*/ 369 h 738"/>
                <a:gd name="T20" fmla="*/ 510 w 510"/>
                <a:gd name="T21" fmla="*/ 397 h 738"/>
                <a:gd name="T22" fmla="*/ 510 w 510"/>
                <a:gd name="T23" fmla="*/ 454 h 738"/>
                <a:gd name="T24" fmla="*/ 425 w 510"/>
                <a:gd name="T25" fmla="*/ 511 h 738"/>
                <a:gd name="T26" fmla="*/ 425 w 510"/>
                <a:gd name="T27" fmla="*/ 567 h 738"/>
                <a:gd name="T28" fmla="*/ 368 w 510"/>
                <a:gd name="T29" fmla="*/ 567 h 738"/>
                <a:gd name="T30" fmla="*/ 283 w 510"/>
                <a:gd name="T31" fmla="*/ 653 h 738"/>
                <a:gd name="T32" fmla="*/ 255 w 510"/>
                <a:gd name="T33" fmla="*/ 624 h 738"/>
                <a:gd name="T34" fmla="*/ 142 w 510"/>
                <a:gd name="T35" fmla="*/ 624 h 738"/>
                <a:gd name="T36" fmla="*/ 113 w 510"/>
                <a:gd name="T37" fmla="*/ 709 h 738"/>
                <a:gd name="T38" fmla="*/ 0 w 510"/>
                <a:gd name="T39" fmla="*/ 738 h 738"/>
                <a:gd name="T40" fmla="*/ 57 w 510"/>
                <a:gd name="T41" fmla="*/ 624 h 738"/>
                <a:gd name="T42" fmla="*/ 0 w 510"/>
                <a:gd name="T43" fmla="*/ 567 h 738"/>
                <a:gd name="T44" fmla="*/ 57 w 510"/>
                <a:gd name="T45" fmla="*/ 511 h 738"/>
                <a:gd name="T46" fmla="*/ 57 w 510"/>
                <a:gd name="T47" fmla="*/ 312 h 738"/>
                <a:gd name="T48" fmla="*/ 85 w 510"/>
                <a:gd name="T49" fmla="*/ 227 h 738"/>
                <a:gd name="T50" fmla="*/ 170 w 510"/>
                <a:gd name="T51" fmla="*/ 142 h 738"/>
                <a:gd name="T52" fmla="*/ 198 w 510"/>
                <a:gd name="T53" fmla="*/ 57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738">
                  <a:moveTo>
                    <a:pt x="198" y="57"/>
                  </a:moveTo>
                  <a:lnTo>
                    <a:pt x="227" y="0"/>
                  </a:lnTo>
                  <a:lnTo>
                    <a:pt x="368" y="142"/>
                  </a:lnTo>
                  <a:lnTo>
                    <a:pt x="368" y="227"/>
                  </a:lnTo>
                  <a:lnTo>
                    <a:pt x="312" y="256"/>
                  </a:lnTo>
                  <a:lnTo>
                    <a:pt x="312" y="312"/>
                  </a:lnTo>
                  <a:lnTo>
                    <a:pt x="340" y="369"/>
                  </a:lnTo>
                  <a:lnTo>
                    <a:pt x="397" y="312"/>
                  </a:lnTo>
                  <a:lnTo>
                    <a:pt x="425" y="312"/>
                  </a:lnTo>
                  <a:lnTo>
                    <a:pt x="454" y="369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425" y="511"/>
                  </a:lnTo>
                  <a:lnTo>
                    <a:pt x="425" y="567"/>
                  </a:lnTo>
                  <a:lnTo>
                    <a:pt x="368" y="567"/>
                  </a:lnTo>
                  <a:lnTo>
                    <a:pt x="283" y="653"/>
                  </a:lnTo>
                  <a:lnTo>
                    <a:pt x="255" y="624"/>
                  </a:lnTo>
                  <a:lnTo>
                    <a:pt x="142" y="624"/>
                  </a:lnTo>
                  <a:lnTo>
                    <a:pt x="113" y="709"/>
                  </a:lnTo>
                  <a:lnTo>
                    <a:pt x="0" y="738"/>
                  </a:lnTo>
                  <a:lnTo>
                    <a:pt x="57" y="624"/>
                  </a:lnTo>
                  <a:lnTo>
                    <a:pt x="0" y="567"/>
                  </a:lnTo>
                  <a:lnTo>
                    <a:pt x="57" y="511"/>
                  </a:lnTo>
                  <a:lnTo>
                    <a:pt x="57" y="312"/>
                  </a:lnTo>
                  <a:lnTo>
                    <a:pt x="85" y="227"/>
                  </a:lnTo>
                  <a:lnTo>
                    <a:pt x="170" y="142"/>
                  </a:lnTo>
                  <a:lnTo>
                    <a:pt x="198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Freeform 712"/>
            <p:cNvSpPr>
              <a:spLocks/>
            </p:cNvSpPr>
            <p:nvPr/>
          </p:nvSpPr>
          <p:spPr bwMode="auto">
            <a:xfrm>
              <a:off x="4372" y="2315"/>
              <a:ext cx="539" cy="482"/>
            </a:xfrm>
            <a:custGeom>
              <a:avLst/>
              <a:gdLst>
                <a:gd name="T0" fmla="*/ 57 w 539"/>
                <a:gd name="T1" fmla="*/ 369 h 482"/>
                <a:gd name="T2" fmla="*/ 29 w 539"/>
                <a:gd name="T3" fmla="*/ 284 h 482"/>
                <a:gd name="T4" fmla="*/ 0 w 539"/>
                <a:gd name="T5" fmla="*/ 227 h 482"/>
                <a:gd name="T6" fmla="*/ 57 w 539"/>
                <a:gd name="T7" fmla="*/ 170 h 482"/>
                <a:gd name="T8" fmla="*/ 114 w 539"/>
                <a:gd name="T9" fmla="*/ 57 h 482"/>
                <a:gd name="T10" fmla="*/ 227 w 539"/>
                <a:gd name="T11" fmla="*/ 0 h 482"/>
                <a:gd name="T12" fmla="*/ 340 w 539"/>
                <a:gd name="T13" fmla="*/ 0 h 482"/>
                <a:gd name="T14" fmla="*/ 369 w 539"/>
                <a:gd name="T15" fmla="*/ 29 h 482"/>
                <a:gd name="T16" fmla="*/ 340 w 539"/>
                <a:gd name="T17" fmla="*/ 85 h 482"/>
                <a:gd name="T18" fmla="*/ 425 w 539"/>
                <a:gd name="T19" fmla="*/ 199 h 482"/>
                <a:gd name="T20" fmla="*/ 454 w 539"/>
                <a:gd name="T21" fmla="*/ 284 h 482"/>
                <a:gd name="T22" fmla="*/ 539 w 539"/>
                <a:gd name="T23" fmla="*/ 426 h 482"/>
                <a:gd name="T24" fmla="*/ 510 w 539"/>
                <a:gd name="T25" fmla="*/ 482 h 482"/>
                <a:gd name="T26" fmla="*/ 482 w 539"/>
                <a:gd name="T27" fmla="*/ 426 h 482"/>
                <a:gd name="T28" fmla="*/ 425 w 539"/>
                <a:gd name="T29" fmla="*/ 426 h 482"/>
                <a:gd name="T30" fmla="*/ 397 w 539"/>
                <a:gd name="T31" fmla="*/ 397 h 482"/>
                <a:gd name="T32" fmla="*/ 340 w 539"/>
                <a:gd name="T33" fmla="*/ 454 h 482"/>
                <a:gd name="T34" fmla="*/ 312 w 539"/>
                <a:gd name="T35" fmla="*/ 426 h 482"/>
                <a:gd name="T36" fmla="*/ 255 w 539"/>
                <a:gd name="T37" fmla="*/ 426 h 482"/>
                <a:gd name="T38" fmla="*/ 142 w 539"/>
                <a:gd name="T39" fmla="*/ 369 h 482"/>
                <a:gd name="T40" fmla="*/ 114 w 539"/>
                <a:gd name="T41" fmla="*/ 426 h 482"/>
                <a:gd name="T42" fmla="*/ 85 w 539"/>
                <a:gd name="T43" fmla="*/ 369 h 482"/>
                <a:gd name="T44" fmla="*/ 57 w 539"/>
                <a:gd name="T45" fmla="*/ 36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482">
                  <a:moveTo>
                    <a:pt x="57" y="369"/>
                  </a:moveTo>
                  <a:lnTo>
                    <a:pt x="29" y="284"/>
                  </a:lnTo>
                  <a:lnTo>
                    <a:pt x="0" y="227"/>
                  </a:lnTo>
                  <a:lnTo>
                    <a:pt x="57" y="170"/>
                  </a:lnTo>
                  <a:lnTo>
                    <a:pt x="114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69" y="29"/>
                  </a:lnTo>
                  <a:lnTo>
                    <a:pt x="340" y="85"/>
                  </a:lnTo>
                  <a:lnTo>
                    <a:pt x="425" y="199"/>
                  </a:lnTo>
                  <a:lnTo>
                    <a:pt x="454" y="284"/>
                  </a:lnTo>
                  <a:lnTo>
                    <a:pt x="539" y="426"/>
                  </a:lnTo>
                  <a:lnTo>
                    <a:pt x="510" y="482"/>
                  </a:lnTo>
                  <a:lnTo>
                    <a:pt x="482" y="426"/>
                  </a:lnTo>
                  <a:lnTo>
                    <a:pt x="425" y="426"/>
                  </a:lnTo>
                  <a:lnTo>
                    <a:pt x="397" y="397"/>
                  </a:lnTo>
                  <a:lnTo>
                    <a:pt x="340" y="454"/>
                  </a:lnTo>
                  <a:lnTo>
                    <a:pt x="312" y="426"/>
                  </a:lnTo>
                  <a:lnTo>
                    <a:pt x="255" y="426"/>
                  </a:lnTo>
                  <a:lnTo>
                    <a:pt x="142" y="369"/>
                  </a:lnTo>
                  <a:lnTo>
                    <a:pt x="114" y="426"/>
                  </a:lnTo>
                  <a:lnTo>
                    <a:pt x="85" y="369"/>
                  </a:lnTo>
                  <a:lnTo>
                    <a:pt x="57" y="36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Freeform 713"/>
            <p:cNvSpPr>
              <a:spLocks/>
            </p:cNvSpPr>
            <p:nvPr/>
          </p:nvSpPr>
          <p:spPr bwMode="auto">
            <a:xfrm>
              <a:off x="4117" y="1578"/>
              <a:ext cx="1673" cy="1276"/>
            </a:xfrm>
            <a:custGeom>
              <a:avLst/>
              <a:gdLst>
                <a:gd name="T0" fmla="*/ 794 w 1673"/>
                <a:gd name="T1" fmla="*/ 1163 h 1276"/>
                <a:gd name="T2" fmla="*/ 680 w 1673"/>
                <a:gd name="T3" fmla="*/ 936 h 1276"/>
                <a:gd name="T4" fmla="*/ 624 w 1673"/>
                <a:gd name="T5" fmla="*/ 766 h 1276"/>
                <a:gd name="T6" fmla="*/ 482 w 1673"/>
                <a:gd name="T7" fmla="*/ 737 h 1276"/>
                <a:gd name="T8" fmla="*/ 312 w 1673"/>
                <a:gd name="T9" fmla="*/ 907 h 1276"/>
                <a:gd name="T10" fmla="*/ 284 w 1673"/>
                <a:gd name="T11" fmla="*/ 1021 h 1276"/>
                <a:gd name="T12" fmla="*/ 255 w 1673"/>
                <a:gd name="T13" fmla="*/ 1106 h 1276"/>
                <a:gd name="T14" fmla="*/ 85 w 1673"/>
                <a:gd name="T15" fmla="*/ 1134 h 1276"/>
                <a:gd name="T16" fmla="*/ 28 w 1673"/>
                <a:gd name="T17" fmla="*/ 1049 h 1276"/>
                <a:gd name="T18" fmla="*/ 0 w 1673"/>
                <a:gd name="T19" fmla="*/ 879 h 1276"/>
                <a:gd name="T20" fmla="*/ 28 w 1673"/>
                <a:gd name="T21" fmla="*/ 794 h 1276"/>
                <a:gd name="T22" fmla="*/ 142 w 1673"/>
                <a:gd name="T23" fmla="*/ 709 h 1276"/>
                <a:gd name="T24" fmla="*/ 142 w 1673"/>
                <a:gd name="T25" fmla="*/ 340 h 1276"/>
                <a:gd name="T26" fmla="*/ 170 w 1673"/>
                <a:gd name="T27" fmla="*/ 255 h 1276"/>
                <a:gd name="T28" fmla="*/ 170 w 1673"/>
                <a:gd name="T29" fmla="*/ 142 h 1276"/>
                <a:gd name="T30" fmla="*/ 369 w 1673"/>
                <a:gd name="T31" fmla="*/ 29 h 1276"/>
                <a:gd name="T32" fmla="*/ 595 w 1673"/>
                <a:gd name="T33" fmla="*/ 0 h 1276"/>
                <a:gd name="T34" fmla="*/ 482 w 1673"/>
                <a:gd name="T35" fmla="*/ 170 h 1276"/>
                <a:gd name="T36" fmla="*/ 454 w 1673"/>
                <a:gd name="T37" fmla="*/ 454 h 1276"/>
                <a:gd name="T38" fmla="*/ 454 w 1673"/>
                <a:gd name="T39" fmla="*/ 567 h 1276"/>
                <a:gd name="T40" fmla="*/ 510 w 1673"/>
                <a:gd name="T41" fmla="*/ 652 h 1276"/>
                <a:gd name="T42" fmla="*/ 652 w 1673"/>
                <a:gd name="T43" fmla="*/ 567 h 1276"/>
                <a:gd name="T44" fmla="*/ 765 w 1673"/>
                <a:gd name="T45" fmla="*/ 510 h 1276"/>
                <a:gd name="T46" fmla="*/ 822 w 1673"/>
                <a:gd name="T47" fmla="*/ 454 h 1276"/>
                <a:gd name="T48" fmla="*/ 964 w 1673"/>
                <a:gd name="T49" fmla="*/ 482 h 1276"/>
                <a:gd name="T50" fmla="*/ 1162 w 1673"/>
                <a:gd name="T51" fmla="*/ 284 h 1276"/>
                <a:gd name="T52" fmla="*/ 1332 w 1673"/>
                <a:gd name="T53" fmla="*/ 170 h 1276"/>
                <a:gd name="T54" fmla="*/ 1559 w 1673"/>
                <a:gd name="T55" fmla="*/ 114 h 1276"/>
                <a:gd name="T56" fmla="*/ 1673 w 1673"/>
                <a:gd name="T57" fmla="*/ 255 h 1276"/>
                <a:gd name="T58" fmla="*/ 1503 w 1673"/>
                <a:gd name="T59" fmla="*/ 567 h 1276"/>
                <a:gd name="T60" fmla="*/ 1474 w 1673"/>
                <a:gd name="T61" fmla="*/ 851 h 1276"/>
                <a:gd name="T62" fmla="*/ 1361 w 1673"/>
                <a:gd name="T63" fmla="*/ 1077 h 1276"/>
                <a:gd name="T64" fmla="*/ 1106 w 1673"/>
                <a:gd name="T65" fmla="*/ 1106 h 1276"/>
                <a:gd name="T66" fmla="*/ 879 w 1673"/>
                <a:gd name="T67" fmla="*/ 1219 h 1276"/>
                <a:gd name="T68" fmla="*/ 794 w 1673"/>
                <a:gd name="T69" fmla="*/ 1248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73" h="1276">
                  <a:moveTo>
                    <a:pt x="765" y="1219"/>
                  </a:moveTo>
                  <a:lnTo>
                    <a:pt x="794" y="1163"/>
                  </a:lnTo>
                  <a:lnTo>
                    <a:pt x="709" y="1021"/>
                  </a:lnTo>
                  <a:lnTo>
                    <a:pt x="680" y="936"/>
                  </a:lnTo>
                  <a:lnTo>
                    <a:pt x="595" y="822"/>
                  </a:lnTo>
                  <a:lnTo>
                    <a:pt x="624" y="766"/>
                  </a:lnTo>
                  <a:lnTo>
                    <a:pt x="595" y="737"/>
                  </a:lnTo>
                  <a:lnTo>
                    <a:pt x="482" y="737"/>
                  </a:lnTo>
                  <a:lnTo>
                    <a:pt x="369" y="794"/>
                  </a:lnTo>
                  <a:lnTo>
                    <a:pt x="312" y="907"/>
                  </a:lnTo>
                  <a:lnTo>
                    <a:pt x="255" y="964"/>
                  </a:lnTo>
                  <a:lnTo>
                    <a:pt x="284" y="1021"/>
                  </a:lnTo>
                  <a:lnTo>
                    <a:pt x="312" y="1106"/>
                  </a:lnTo>
                  <a:lnTo>
                    <a:pt x="255" y="1106"/>
                  </a:lnTo>
                  <a:lnTo>
                    <a:pt x="142" y="1134"/>
                  </a:lnTo>
                  <a:lnTo>
                    <a:pt x="85" y="1134"/>
                  </a:lnTo>
                  <a:lnTo>
                    <a:pt x="57" y="1077"/>
                  </a:lnTo>
                  <a:lnTo>
                    <a:pt x="28" y="1049"/>
                  </a:lnTo>
                  <a:lnTo>
                    <a:pt x="28" y="992"/>
                  </a:lnTo>
                  <a:lnTo>
                    <a:pt x="0" y="879"/>
                  </a:lnTo>
                  <a:lnTo>
                    <a:pt x="28" y="851"/>
                  </a:lnTo>
                  <a:lnTo>
                    <a:pt x="28" y="794"/>
                  </a:lnTo>
                  <a:lnTo>
                    <a:pt x="57" y="766"/>
                  </a:lnTo>
                  <a:lnTo>
                    <a:pt x="142" y="709"/>
                  </a:lnTo>
                  <a:lnTo>
                    <a:pt x="198" y="539"/>
                  </a:lnTo>
                  <a:lnTo>
                    <a:pt x="142" y="340"/>
                  </a:lnTo>
                  <a:lnTo>
                    <a:pt x="198" y="284"/>
                  </a:lnTo>
                  <a:lnTo>
                    <a:pt x="170" y="255"/>
                  </a:lnTo>
                  <a:lnTo>
                    <a:pt x="227" y="199"/>
                  </a:lnTo>
                  <a:lnTo>
                    <a:pt x="170" y="142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510" y="0"/>
                  </a:lnTo>
                  <a:lnTo>
                    <a:pt x="595" y="0"/>
                  </a:lnTo>
                  <a:lnTo>
                    <a:pt x="567" y="85"/>
                  </a:lnTo>
                  <a:lnTo>
                    <a:pt x="482" y="170"/>
                  </a:lnTo>
                  <a:lnTo>
                    <a:pt x="454" y="255"/>
                  </a:lnTo>
                  <a:lnTo>
                    <a:pt x="454" y="454"/>
                  </a:lnTo>
                  <a:lnTo>
                    <a:pt x="397" y="510"/>
                  </a:lnTo>
                  <a:lnTo>
                    <a:pt x="454" y="567"/>
                  </a:lnTo>
                  <a:lnTo>
                    <a:pt x="397" y="681"/>
                  </a:lnTo>
                  <a:lnTo>
                    <a:pt x="510" y="652"/>
                  </a:lnTo>
                  <a:lnTo>
                    <a:pt x="539" y="567"/>
                  </a:lnTo>
                  <a:lnTo>
                    <a:pt x="652" y="567"/>
                  </a:lnTo>
                  <a:lnTo>
                    <a:pt x="680" y="596"/>
                  </a:lnTo>
                  <a:lnTo>
                    <a:pt x="765" y="510"/>
                  </a:lnTo>
                  <a:lnTo>
                    <a:pt x="822" y="510"/>
                  </a:lnTo>
                  <a:lnTo>
                    <a:pt x="822" y="454"/>
                  </a:lnTo>
                  <a:lnTo>
                    <a:pt x="907" y="397"/>
                  </a:lnTo>
                  <a:lnTo>
                    <a:pt x="964" y="482"/>
                  </a:lnTo>
                  <a:lnTo>
                    <a:pt x="1049" y="312"/>
                  </a:lnTo>
                  <a:lnTo>
                    <a:pt x="1162" y="284"/>
                  </a:lnTo>
                  <a:lnTo>
                    <a:pt x="1247" y="312"/>
                  </a:lnTo>
                  <a:lnTo>
                    <a:pt x="1332" y="170"/>
                  </a:lnTo>
                  <a:lnTo>
                    <a:pt x="1503" y="114"/>
                  </a:lnTo>
                  <a:lnTo>
                    <a:pt x="1559" y="114"/>
                  </a:lnTo>
                  <a:lnTo>
                    <a:pt x="1588" y="227"/>
                  </a:lnTo>
                  <a:lnTo>
                    <a:pt x="1673" y="255"/>
                  </a:lnTo>
                  <a:lnTo>
                    <a:pt x="1616" y="425"/>
                  </a:lnTo>
                  <a:lnTo>
                    <a:pt x="1503" y="567"/>
                  </a:lnTo>
                  <a:lnTo>
                    <a:pt x="1474" y="737"/>
                  </a:lnTo>
                  <a:lnTo>
                    <a:pt x="1474" y="851"/>
                  </a:lnTo>
                  <a:lnTo>
                    <a:pt x="1389" y="936"/>
                  </a:lnTo>
                  <a:lnTo>
                    <a:pt x="1361" y="1077"/>
                  </a:lnTo>
                  <a:lnTo>
                    <a:pt x="1304" y="1106"/>
                  </a:lnTo>
                  <a:lnTo>
                    <a:pt x="1106" y="1106"/>
                  </a:lnTo>
                  <a:lnTo>
                    <a:pt x="1077" y="1163"/>
                  </a:lnTo>
                  <a:lnTo>
                    <a:pt x="879" y="1219"/>
                  </a:lnTo>
                  <a:lnTo>
                    <a:pt x="879" y="1276"/>
                  </a:lnTo>
                  <a:lnTo>
                    <a:pt x="794" y="1248"/>
                  </a:lnTo>
                  <a:lnTo>
                    <a:pt x="765" y="12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Freeform 714"/>
            <p:cNvSpPr>
              <a:spLocks/>
            </p:cNvSpPr>
            <p:nvPr/>
          </p:nvSpPr>
          <p:spPr bwMode="auto">
            <a:xfrm>
              <a:off x="4996" y="2655"/>
              <a:ext cx="567" cy="1049"/>
            </a:xfrm>
            <a:custGeom>
              <a:avLst/>
              <a:gdLst>
                <a:gd name="T0" fmla="*/ 0 w 567"/>
                <a:gd name="T1" fmla="*/ 142 h 1049"/>
                <a:gd name="T2" fmla="*/ 0 w 567"/>
                <a:gd name="T3" fmla="*/ 199 h 1049"/>
                <a:gd name="T4" fmla="*/ 28 w 567"/>
                <a:gd name="T5" fmla="*/ 256 h 1049"/>
                <a:gd name="T6" fmla="*/ 0 w 567"/>
                <a:gd name="T7" fmla="*/ 397 h 1049"/>
                <a:gd name="T8" fmla="*/ 57 w 567"/>
                <a:gd name="T9" fmla="*/ 539 h 1049"/>
                <a:gd name="T10" fmla="*/ 85 w 567"/>
                <a:gd name="T11" fmla="*/ 567 h 1049"/>
                <a:gd name="T12" fmla="*/ 113 w 567"/>
                <a:gd name="T13" fmla="*/ 823 h 1049"/>
                <a:gd name="T14" fmla="*/ 170 w 567"/>
                <a:gd name="T15" fmla="*/ 879 h 1049"/>
                <a:gd name="T16" fmla="*/ 170 w 567"/>
                <a:gd name="T17" fmla="*/ 1021 h 1049"/>
                <a:gd name="T18" fmla="*/ 198 w 567"/>
                <a:gd name="T19" fmla="*/ 1021 h 1049"/>
                <a:gd name="T20" fmla="*/ 198 w 567"/>
                <a:gd name="T21" fmla="*/ 1049 h 1049"/>
                <a:gd name="T22" fmla="*/ 227 w 567"/>
                <a:gd name="T23" fmla="*/ 1049 h 1049"/>
                <a:gd name="T24" fmla="*/ 255 w 567"/>
                <a:gd name="T25" fmla="*/ 993 h 1049"/>
                <a:gd name="T26" fmla="*/ 283 w 567"/>
                <a:gd name="T27" fmla="*/ 993 h 1049"/>
                <a:gd name="T28" fmla="*/ 368 w 567"/>
                <a:gd name="T29" fmla="*/ 964 h 1049"/>
                <a:gd name="T30" fmla="*/ 340 w 567"/>
                <a:gd name="T31" fmla="*/ 851 h 1049"/>
                <a:gd name="T32" fmla="*/ 312 w 567"/>
                <a:gd name="T33" fmla="*/ 823 h 1049"/>
                <a:gd name="T34" fmla="*/ 340 w 567"/>
                <a:gd name="T35" fmla="*/ 738 h 1049"/>
                <a:gd name="T36" fmla="*/ 198 w 567"/>
                <a:gd name="T37" fmla="*/ 681 h 1049"/>
                <a:gd name="T38" fmla="*/ 198 w 567"/>
                <a:gd name="T39" fmla="*/ 596 h 1049"/>
                <a:gd name="T40" fmla="*/ 255 w 567"/>
                <a:gd name="T41" fmla="*/ 567 h 1049"/>
                <a:gd name="T42" fmla="*/ 340 w 567"/>
                <a:gd name="T43" fmla="*/ 624 h 1049"/>
                <a:gd name="T44" fmla="*/ 425 w 567"/>
                <a:gd name="T45" fmla="*/ 539 h 1049"/>
                <a:gd name="T46" fmla="*/ 453 w 567"/>
                <a:gd name="T47" fmla="*/ 567 h 1049"/>
                <a:gd name="T48" fmla="*/ 510 w 567"/>
                <a:gd name="T49" fmla="*/ 482 h 1049"/>
                <a:gd name="T50" fmla="*/ 397 w 567"/>
                <a:gd name="T51" fmla="*/ 426 h 1049"/>
                <a:gd name="T52" fmla="*/ 425 w 567"/>
                <a:gd name="T53" fmla="*/ 397 h 1049"/>
                <a:gd name="T54" fmla="*/ 482 w 567"/>
                <a:gd name="T55" fmla="*/ 397 h 1049"/>
                <a:gd name="T56" fmla="*/ 482 w 567"/>
                <a:gd name="T57" fmla="*/ 312 h 1049"/>
                <a:gd name="T58" fmla="*/ 539 w 567"/>
                <a:gd name="T59" fmla="*/ 284 h 1049"/>
                <a:gd name="T60" fmla="*/ 567 w 567"/>
                <a:gd name="T61" fmla="*/ 142 h 1049"/>
                <a:gd name="T62" fmla="*/ 482 w 567"/>
                <a:gd name="T63" fmla="*/ 57 h 1049"/>
                <a:gd name="T64" fmla="*/ 482 w 567"/>
                <a:gd name="T65" fmla="*/ 0 h 1049"/>
                <a:gd name="T66" fmla="*/ 425 w 567"/>
                <a:gd name="T67" fmla="*/ 29 h 1049"/>
                <a:gd name="T68" fmla="*/ 227 w 567"/>
                <a:gd name="T69" fmla="*/ 29 h 1049"/>
                <a:gd name="T70" fmla="*/ 198 w 567"/>
                <a:gd name="T71" fmla="*/ 86 h 1049"/>
                <a:gd name="T72" fmla="*/ 0 w 567"/>
                <a:gd name="T73" fmla="*/ 142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7" h="1049">
                  <a:moveTo>
                    <a:pt x="0" y="142"/>
                  </a:moveTo>
                  <a:lnTo>
                    <a:pt x="0" y="199"/>
                  </a:lnTo>
                  <a:lnTo>
                    <a:pt x="28" y="256"/>
                  </a:lnTo>
                  <a:lnTo>
                    <a:pt x="0" y="397"/>
                  </a:lnTo>
                  <a:lnTo>
                    <a:pt x="57" y="539"/>
                  </a:lnTo>
                  <a:lnTo>
                    <a:pt x="85" y="567"/>
                  </a:lnTo>
                  <a:lnTo>
                    <a:pt x="113" y="823"/>
                  </a:lnTo>
                  <a:lnTo>
                    <a:pt x="170" y="879"/>
                  </a:lnTo>
                  <a:lnTo>
                    <a:pt x="170" y="1021"/>
                  </a:lnTo>
                  <a:lnTo>
                    <a:pt x="198" y="1021"/>
                  </a:lnTo>
                  <a:lnTo>
                    <a:pt x="198" y="1049"/>
                  </a:lnTo>
                  <a:lnTo>
                    <a:pt x="227" y="1049"/>
                  </a:lnTo>
                  <a:lnTo>
                    <a:pt x="255" y="993"/>
                  </a:lnTo>
                  <a:lnTo>
                    <a:pt x="283" y="993"/>
                  </a:lnTo>
                  <a:lnTo>
                    <a:pt x="368" y="964"/>
                  </a:lnTo>
                  <a:lnTo>
                    <a:pt x="340" y="851"/>
                  </a:lnTo>
                  <a:lnTo>
                    <a:pt x="312" y="823"/>
                  </a:lnTo>
                  <a:lnTo>
                    <a:pt x="340" y="738"/>
                  </a:lnTo>
                  <a:lnTo>
                    <a:pt x="198" y="681"/>
                  </a:lnTo>
                  <a:lnTo>
                    <a:pt x="198" y="596"/>
                  </a:lnTo>
                  <a:lnTo>
                    <a:pt x="255" y="567"/>
                  </a:lnTo>
                  <a:lnTo>
                    <a:pt x="340" y="624"/>
                  </a:lnTo>
                  <a:lnTo>
                    <a:pt x="425" y="539"/>
                  </a:lnTo>
                  <a:lnTo>
                    <a:pt x="453" y="567"/>
                  </a:lnTo>
                  <a:lnTo>
                    <a:pt x="510" y="482"/>
                  </a:lnTo>
                  <a:lnTo>
                    <a:pt x="397" y="426"/>
                  </a:lnTo>
                  <a:lnTo>
                    <a:pt x="425" y="397"/>
                  </a:lnTo>
                  <a:lnTo>
                    <a:pt x="482" y="397"/>
                  </a:lnTo>
                  <a:lnTo>
                    <a:pt x="482" y="312"/>
                  </a:lnTo>
                  <a:lnTo>
                    <a:pt x="539" y="284"/>
                  </a:lnTo>
                  <a:lnTo>
                    <a:pt x="567" y="142"/>
                  </a:lnTo>
                  <a:lnTo>
                    <a:pt x="482" y="57"/>
                  </a:lnTo>
                  <a:lnTo>
                    <a:pt x="482" y="0"/>
                  </a:lnTo>
                  <a:lnTo>
                    <a:pt x="425" y="29"/>
                  </a:lnTo>
                  <a:lnTo>
                    <a:pt x="227" y="29"/>
                  </a:lnTo>
                  <a:lnTo>
                    <a:pt x="198" y="8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" name="Freeform 715"/>
            <p:cNvSpPr>
              <a:spLocks/>
            </p:cNvSpPr>
            <p:nvPr/>
          </p:nvSpPr>
          <p:spPr bwMode="auto">
            <a:xfrm>
              <a:off x="3692" y="2655"/>
              <a:ext cx="1219" cy="766"/>
            </a:xfrm>
            <a:custGeom>
              <a:avLst/>
              <a:gdLst>
                <a:gd name="T0" fmla="*/ 1219 w 1219"/>
                <a:gd name="T1" fmla="*/ 171 h 766"/>
                <a:gd name="T2" fmla="*/ 1190 w 1219"/>
                <a:gd name="T3" fmla="*/ 142 h 766"/>
                <a:gd name="T4" fmla="*/ 1162 w 1219"/>
                <a:gd name="T5" fmla="*/ 86 h 766"/>
                <a:gd name="T6" fmla="*/ 1105 w 1219"/>
                <a:gd name="T7" fmla="*/ 86 h 766"/>
                <a:gd name="T8" fmla="*/ 1077 w 1219"/>
                <a:gd name="T9" fmla="*/ 57 h 766"/>
                <a:gd name="T10" fmla="*/ 1020 w 1219"/>
                <a:gd name="T11" fmla="*/ 114 h 766"/>
                <a:gd name="T12" fmla="*/ 992 w 1219"/>
                <a:gd name="T13" fmla="*/ 86 h 766"/>
                <a:gd name="T14" fmla="*/ 935 w 1219"/>
                <a:gd name="T15" fmla="*/ 86 h 766"/>
                <a:gd name="T16" fmla="*/ 822 w 1219"/>
                <a:gd name="T17" fmla="*/ 29 h 766"/>
                <a:gd name="T18" fmla="*/ 794 w 1219"/>
                <a:gd name="T19" fmla="*/ 86 h 766"/>
                <a:gd name="T20" fmla="*/ 765 w 1219"/>
                <a:gd name="T21" fmla="*/ 29 h 766"/>
                <a:gd name="T22" fmla="*/ 737 w 1219"/>
                <a:gd name="T23" fmla="*/ 29 h 766"/>
                <a:gd name="T24" fmla="*/ 680 w 1219"/>
                <a:gd name="T25" fmla="*/ 29 h 766"/>
                <a:gd name="T26" fmla="*/ 567 w 1219"/>
                <a:gd name="T27" fmla="*/ 57 h 766"/>
                <a:gd name="T28" fmla="*/ 510 w 1219"/>
                <a:gd name="T29" fmla="*/ 57 h 766"/>
                <a:gd name="T30" fmla="*/ 482 w 1219"/>
                <a:gd name="T31" fmla="*/ 0 h 766"/>
                <a:gd name="T32" fmla="*/ 340 w 1219"/>
                <a:gd name="T33" fmla="*/ 86 h 766"/>
                <a:gd name="T34" fmla="*/ 255 w 1219"/>
                <a:gd name="T35" fmla="*/ 29 h 766"/>
                <a:gd name="T36" fmla="*/ 227 w 1219"/>
                <a:gd name="T37" fmla="*/ 57 h 766"/>
                <a:gd name="T38" fmla="*/ 198 w 1219"/>
                <a:gd name="T39" fmla="*/ 29 h 766"/>
                <a:gd name="T40" fmla="*/ 142 w 1219"/>
                <a:gd name="T41" fmla="*/ 57 h 766"/>
                <a:gd name="T42" fmla="*/ 85 w 1219"/>
                <a:gd name="T43" fmla="*/ 29 h 766"/>
                <a:gd name="T44" fmla="*/ 57 w 1219"/>
                <a:gd name="T45" fmla="*/ 57 h 766"/>
                <a:gd name="T46" fmla="*/ 85 w 1219"/>
                <a:gd name="T47" fmla="*/ 114 h 766"/>
                <a:gd name="T48" fmla="*/ 85 w 1219"/>
                <a:gd name="T49" fmla="*/ 142 h 766"/>
                <a:gd name="T50" fmla="*/ 57 w 1219"/>
                <a:gd name="T51" fmla="*/ 171 h 766"/>
                <a:gd name="T52" fmla="*/ 85 w 1219"/>
                <a:gd name="T53" fmla="*/ 227 h 766"/>
                <a:gd name="T54" fmla="*/ 198 w 1219"/>
                <a:gd name="T55" fmla="*/ 256 h 766"/>
                <a:gd name="T56" fmla="*/ 255 w 1219"/>
                <a:gd name="T57" fmla="*/ 227 h 766"/>
                <a:gd name="T58" fmla="*/ 312 w 1219"/>
                <a:gd name="T59" fmla="*/ 256 h 766"/>
                <a:gd name="T60" fmla="*/ 255 w 1219"/>
                <a:gd name="T61" fmla="*/ 256 h 766"/>
                <a:gd name="T62" fmla="*/ 255 w 1219"/>
                <a:gd name="T63" fmla="*/ 312 h 766"/>
                <a:gd name="T64" fmla="*/ 142 w 1219"/>
                <a:gd name="T65" fmla="*/ 426 h 766"/>
                <a:gd name="T66" fmla="*/ 28 w 1219"/>
                <a:gd name="T67" fmla="*/ 482 h 766"/>
                <a:gd name="T68" fmla="*/ 0 w 1219"/>
                <a:gd name="T69" fmla="*/ 596 h 766"/>
                <a:gd name="T70" fmla="*/ 57 w 1219"/>
                <a:gd name="T71" fmla="*/ 596 h 766"/>
                <a:gd name="T72" fmla="*/ 57 w 1219"/>
                <a:gd name="T73" fmla="*/ 624 h 766"/>
                <a:gd name="T74" fmla="*/ 85 w 1219"/>
                <a:gd name="T75" fmla="*/ 624 h 766"/>
                <a:gd name="T76" fmla="*/ 142 w 1219"/>
                <a:gd name="T77" fmla="*/ 681 h 766"/>
                <a:gd name="T78" fmla="*/ 198 w 1219"/>
                <a:gd name="T79" fmla="*/ 681 h 766"/>
                <a:gd name="T80" fmla="*/ 227 w 1219"/>
                <a:gd name="T81" fmla="*/ 652 h 766"/>
                <a:gd name="T82" fmla="*/ 283 w 1219"/>
                <a:gd name="T83" fmla="*/ 652 h 766"/>
                <a:gd name="T84" fmla="*/ 340 w 1219"/>
                <a:gd name="T85" fmla="*/ 624 h 766"/>
                <a:gd name="T86" fmla="*/ 453 w 1219"/>
                <a:gd name="T87" fmla="*/ 709 h 766"/>
                <a:gd name="T88" fmla="*/ 567 w 1219"/>
                <a:gd name="T89" fmla="*/ 709 h 766"/>
                <a:gd name="T90" fmla="*/ 595 w 1219"/>
                <a:gd name="T91" fmla="*/ 766 h 766"/>
                <a:gd name="T92" fmla="*/ 623 w 1219"/>
                <a:gd name="T93" fmla="*/ 738 h 766"/>
                <a:gd name="T94" fmla="*/ 680 w 1219"/>
                <a:gd name="T95" fmla="*/ 738 h 766"/>
                <a:gd name="T96" fmla="*/ 822 w 1219"/>
                <a:gd name="T97" fmla="*/ 539 h 766"/>
                <a:gd name="T98" fmla="*/ 935 w 1219"/>
                <a:gd name="T99" fmla="*/ 426 h 766"/>
                <a:gd name="T100" fmla="*/ 1077 w 1219"/>
                <a:gd name="T101" fmla="*/ 312 h 766"/>
                <a:gd name="T102" fmla="*/ 1134 w 1219"/>
                <a:gd name="T103" fmla="*/ 227 h 766"/>
                <a:gd name="T104" fmla="*/ 1219 w 1219"/>
                <a:gd name="T105" fmla="*/ 171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19" h="766">
                  <a:moveTo>
                    <a:pt x="1219" y="171"/>
                  </a:moveTo>
                  <a:lnTo>
                    <a:pt x="1190" y="142"/>
                  </a:lnTo>
                  <a:lnTo>
                    <a:pt x="1162" y="86"/>
                  </a:lnTo>
                  <a:lnTo>
                    <a:pt x="1105" y="86"/>
                  </a:lnTo>
                  <a:lnTo>
                    <a:pt x="1077" y="57"/>
                  </a:lnTo>
                  <a:lnTo>
                    <a:pt x="1020" y="114"/>
                  </a:lnTo>
                  <a:lnTo>
                    <a:pt x="992" y="86"/>
                  </a:lnTo>
                  <a:lnTo>
                    <a:pt x="935" y="86"/>
                  </a:lnTo>
                  <a:lnTo>
                    <a:pt x="822" y="29"/>
                  </a:lnTo>
                  <a:lnTo>
                    <a:pt x="794" y="86"/>
                  </a:lnTo>
                  <a:lnTo>
                    <a:pt x="765" y="29"/>
                  </a:lnTo>
                  <a:lnTo>
                    <a:pt x="737" y="29"/>
                  </a:lnTo>
                  <a:lnTo>
                    <a:pt x="680" y="29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482" y="0"/>
                  </a:lnTo>
                  <a:lnTo>
                    <a:pt x="340" y="86"/>
                  </a:lnTo>
                  <a:lnTo>
                    <a:pt x="255" y="29"/>
                  </a:lnTo>
                  <a:lnTo>
                    <a:pt x="227" y="57"/>
                  </a:lnTo>
                  <a:lnTo>
                    <a:pt x="198" y="29"/>
                  </a:lnTo>
                  <a:lnTo>
                    <a:pt x="142" y="57"/>
                  </a:lnTo>
                  <a:lnTo>
                    <a:pt x="85" y="29"/>
                  </a:lnTo>
                  <a:lnTo>
                    <a:pt x="57" y="57"/>
                  </a:lnTo>
                  <a:lnTo>
                    <a:pt x="85" y="114"/>
                  </a:lnTo>
                  <a:lnTo>
                    <a:pt x="85" y="142"/>
                  </a:lnTo>
                  <a:lnTo>
                    <a:pt x="57" y="171"/>
                  </a:lnTo>
                  <a:lnTo>
                    <a:pt x="85" y="227"/>
                  </a:lnTo>
                  <a:lnTo>
                    <a:pt x="198" y="256"/>
                  </a:lnTo>
                  <a:lnTo>
                    <a:pt x="255" y="227"/>
                  </a:lnTo>
                  <a:lnTo>
                    <a:pt x="312" y="256"/>
                  </a:lnTo>
                  <a:lnTo>
                    <a:pt x="255" y="256"/>
                  </a:lnTo>
                  <a:lnTo>
                    <a:pt x="255" y="312"/>
                  </a:lnTo>
                  <a:lnTo>
                    <a:pt x="142" y="426"/>
                  </a:lnTo>
                  <a:lnTo>
                    <a:pt x="28" y="482"/>
                  </a:lnTo>
                  <a:lnTo>
                    <a:pt x="0" y="596"/>
                  </a:lnTo>
                  <a:lnTo>
                    <a:pt x="57" y="596"/>
                  </a:lnTo>
                  <a:lnTo>
                    <a:pt x="57" y="624"/>
                  </a:lnTo>
                  <a:lnTo>
                    <a:pt x="85" y="624"/>
                  </a:lnTo>
                  <a:lnTo>
                    <a:pt x="142" y="681"/>
                  </a:lnTo>
                  <a:lnTo>
                    <a:pt x="198" y="681"/>
                  </a:lnTo>
                  <a:lnTo>
                    <a:pt x="227" y="652"/>
                  </a:lnTo>
                  <a:lnTo>
                    <a:pt x="283" y="652"/>
                  </a:lnTo>
                  <a:lnTo>
                    <a:pt x="340" y="624"/>
                  </a:lnTo>
                  <a:lnTo>
                    <a:pt x="453" y="709"/>
                  </a:lnTo>
                  <a:lnTo>
                    <a:pt x="567" y="709"/>
                  </a:lnTo>
                  <a:lnTo>
                    <a:pt x="595" y="766"/>
                  </a:lnTo>
                  <a:lnTo>
                    <a:pt x="623" y="738"/>
                  </a:lnTo>
                  <a:lnTo>
                    <a:pt x="680" y="738"/>
                  </a:lnTo>
                  <a:lnTo>
                    <a:pt x="822" y="539"/>
                  </a:lnTo>
                  <a:lnTo>
                    <a:pt x="935" y="426"/>
                  </a:lnTo>
                  <a:lnTo>
                    <a:pt x="1077" y="312"/>
                  </a:lnTo>
                  <a:lnTo>
                    <a:pt x="1134" y="227"/>
                  </a:lnTo>
                  <a:lnTo>
                    <a:pt x="1219" y="17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" name="Freeform 716"/>
            <p:cNvSpPr>
              <a:spLocks/>
            </p:cNvSpPr>
            <p:nvPr/>
          </p:nvSpPr>
          <p:spPr bwMode="auto">
            <a:xfrm>
              <a:off x="4259" y="2826"/>
              <a:ext cx="907" cy="1360"/>
            </a:xfrm>
            <a:custGeom>
              <a:avLst/>
              <a:gdLst>
                <a:gd name="T0" fmla="*/ 113 w 907"/>
                <a:gd name="T1" fmla="*/ 567 h 1360"/>
                <a:gd name="T2" fmla="*/ 255 w 907"/>
                <a:gd name="T3" fmla="*/ 368 h 1360"/>
                <a:gd name="T4" fmla="*/ 368 w 907"/>
                <a:gd name="T5" fmla="*/ 255 h 1360"/>
                <a:gd name="T6" fmla="*/ 510 w 907"/>
                <a:gd name="T7" fmla="*/ 141 h 1360"/>
                <a:gd name="T8" fmla="*/ 567 w 907"/>
                <a:gd name="T9" fmla="*/ 56 h 1360"/>
                <a:gd name="T10" fmla="*/ 652 w 907"/>
                <a:gd name="T11" fmla="*/ 0 h 1360"/>
                <a:gd name="T12" fmla="*/ 737 w 907"/>
                <a:gd name="T13" fmla="*/ 28 h 1360"/>
                <a:gd name="T14" fmla="*/ 765 w 907"/>
                <a:gd name="T15" fmla="*/ 85 h 1360"/>
                <a:gd name="T16" fmla="*/ 737 w 907"/>
                <a:gd name="T17" fmla="*/ 226 h 1360"/>
                <a:gd name="T18" fmla="*/ 794 w 907"/>
                <a:gd name="T19" fmla="*/ 368 h 1360"/>
                <a:gd name="T20" fmla="*/ 822 w 907"/>
                <a:gd name="T21" fmla="*/ 396 h 1360"/>
                <a:gd name="T22" fmla="*/ 850 w 907"/>
                <a:gd name="T23" fmla="*/ 652 h 1360"/>
                <a:gd name="T24" fmla="*/ 907 w 907"/>
                <a:gd name="T25" fmla="*/ 708 h 1360"/>
                <a:gd name="T26" fmla="*/ 907 w 907"/>
                <a:gd name="T27" fmla="*/ 850 h 1360"/>
                <a:gd name="T28" fmla="*/ 850 w 907"/>
                <a:gd name="T29" fmla="*/ 878 h 1360"/>
                <a:gd name="T30" fmla="*/ 794 w 907"/>
                <a:gd name="T31" fmla="*/ 992 h 1360"/>
                <a:gd name="T32" fmla="*/ 737 w 907"/>
                <a:gd name="T33" fmla="*/ 1020 h 1360"/>
                <a:gd name="T34" fmla="*/ 737 w 907"/>
                <a:gd name="T35" fmla="*/ 1077 h 1360"/>
                <a:gd name="T36" fmla="*/ 652 w 907"/>
                <a:gd name="T37" fmla="*/ 1162 h 1360"/>
                <a:gd name="T38" fmla="*/ 652 w 907"/>
                <a:gd name="T39" fmla="*/ 1219 h 1360"/>
                <a:gd name="T40" fmla="*/ 567 w 907"/>
                <a:gd name="T41" fmla="*/ 1162 h 1360"/>
                <a:gd name="T42" fmla="*/ 538 w 907"/>
                <a:gd name="T43" fmla="*/ 1219 h 1360"/>
                <a:gd name="T44" fmla="*/ 453 w 907"/>
                <a:gd name="T45" fmla="*/ 1219 h 1360"/>
                <a:gd name="T46" fmla="*/ 453 w 907"/>
                <a:gd name="T47" fmla="*/ 1247 h 1360"/>
                <a:gd name="T48" fmla="*/ 510 w 907"/>
                <a:gd name="T49" fmla="*/ 1247 h 1360"/>
                <a:gd name="T50" fmla="*/ 510 w 907"/>
                <a:gd name="T51" fmla="*/ 1304 h 1360"/>
                <a:gd name="T52" fmla="*/ 538 w 907"/>
                <a:gd name="T53" fmla="*/ 1360 h 1360"/>
                <a:gd name="T54" fmla="*/ 425 w 907"/>
                <a:gd name="T55" fmla="*/ 1332 h 1360"/>
                <a:gd name="T56" fmla="*/ 397 w 907"/>
                <a:gd name="T57" fmla="*/ 1304 h 1360"/>
                <a:gd name="T58" fmla="*/ 368 w 907"/>
                <a:gd name="T59" fmla="*/ 1304 h 1360"/>
                <a:gd name="T60" fmla="*/ 312 w 907"/>
                <a:gd name="T61" fmla="*/ 1275 h 1360"/>
                <a:gd name="T62" fmla="*/ 255 w 907"/>
                <a:gd name="T63" fmla="*/ 1219 h 1360"/>
                <a:gd name="T64" fmla="*/ 255 w 907"/>
                <a:gd name="T65" fmla="*/ 1134 h 1360"/>
                <a:gd name="T66" fmla="*/ 198 w 907"/>
                <a:gd name="T67" fmla="*/ 1077 h 1360"/>
                <a:gd name="T68" fmla="*/ 142 w 907"/>
                <a:gd name="T69" fmla="*/ 1134 h 1360"/>
                <a:gd name="T70" fmla="*/ 0 w 907"/>
                <a:gd name="T71" fmla="*/ 878 h 1360"/>
                <a:gd name="T72" fmla="*/ 56 w 907"/>
                <a:gd name="T73" fmla="*/ 878 h 1360"/>
                <a:gd name="T74" fmla="*/ 28 w 907"/>
                <a:gd name="T75" fmla="*/ 793 h 1360"/>
                <a:gd name="T76" fmla="*/ 85 w 907"/>
                <a:gd name="T77" fmla="*/ 680 h 1360"/>
                <a:gd name="T78" fmla="*/ 85 w 907"/>
                <a:gd name="T79" fmla="*/ 623 h 1360"/>
                <a:gd name="T80" fmla="*/ 113 w 907"/>
                <a:gd name="T81" fmla="*/ 567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7" h="1360">
                  <a:moveTo>
                    <a:pt x="113" y="567"/>
                  </a:moveTo>
                  <a:lnTo>
                    <a:pt x="255" y="368"/>
                  </a:lnTo>
                  <a:lnTo>
                    <a:pt x="368" y="255"/>
                  </a:lnTo>
                  <a:lnTo>
                    <a:pt x="510" y="141"/>
                  </a:lnTo>
                  <a:lnTo>
                    <a:pt x="567" y="56"/>
                  </a:lnTo>
                  <a:lnTo>
                    <a:pt x="652" y="0"/>
                  </a:lnTo>
                  <a:lnTo>
                    <a:pt x="737" y="28"/>
                  </a:lnTo>
                  <a:lnTo>
                    <a:pt x="765" y="85"/>
                  </a:lnTo>
                  <a:lnTo>
                    <a:pt x="737" y="226"/>
                  </a:lnTo>
                  <a:lnTo>
                    <a:pt x="794" y="368"/>
                  </a:lnTo>
                  <a:lnTo>
                    <a:pt x="822" y="396"/>
                  </a:lnTo>
                  <a:lnTo>
                    <a:pt x="850" y="652"/>
                  </a:lnTo>
                  <a:lnTo>
                    <a:pt x="907" y="708"/>
                  </a:lnTo>
                  <a:lnTo>
                    <a:pt x="907" y="850"/>
                  </a:lnTo>
                  <a:lnTo>
                    <a:pt x="850" y="878"/>
                  </a:lnTo>
                  <a:lnTo>
                    <a:pt x="794" y="992"/>
                  </a:lnTo>
                  <a:lnTo>
                    <a:pt x="737" y="1020"/>
                  </a:lnTo>
                  <a:lnTo>
                    <a:pt x="737" y="1077"/>
                  </a:lnTo>
                  <a:lnTo>
                    <a:pt x="652" y="1162"/>
                  </a:lnTo>
                  <a:lnTo>
                    <a:pt x="652" y="1219"/>
                  </a:lnTo>
                  <a:lnTo>
                    <a:pt x="567" y="1162"/>
                  </a:lnTo>
                  <a:lnTo>
                    <a:pt x="538" y="1219"/>
                  </a:lnTo>
                  <a:lnTo>
                    <a:pt x="453" y="1219"/>
                  </a:lnTo>
                  <a:lnTo>
                    <a:pt x="453" y="1247"/>
                  </a:lnTo>
                  <a:lnTo>
                    <a:pt x="510" y="1247"/>
                  </a:lnTo>
                  <a:lnTo>
                    <a:pt x="510" y="1304"/>
                  </a:lnTo>
                  <a:lnTo>
                    <a:pt x="538" y="1360"/>
                  </a:lnTo>
                  <a:lnTo>
                    <a:pt x="425" y="1332"/>
                  </a:lnTo>
                  <a:lnTo>
                    <a:pt x="397" y="1304"/>
                  </a:lnTo>
                  <a:lnTo>
                    <a:pt x="368" y="1304"/>
                  </a:lnTo>
                  <a:lnTo>
                    <a:pt x="312" y="1275"/>
                  </a:lnTo>
                  <a:lnTo>
                    <a:pt x="255" y="1219"/>
                  </a:lnTo>
                  <a:lnTo>
                    <a:pt x="255" y="1134"/>
                  </a:lnTo>
                  <a:lnTo>
                    <a:pt x="198" y="1077"/>
                  </a:lnTo>
                  <a:lnTo>
                    <a:pt x="142" y="1134"/>
                  </a:lnTo>
                  <a:lnTo>
                    <a:pt x="0" y="878"/>
                  </a:lnTo>
                  <a:lnTo>
                    <a:pt x="56" y="878"/>
                  </a:lnTo>
                  <a:lnTo>
                    <a:pt x="28" y="793"/>
                  </a:lnTo>
                  <a:lnTo>
                    <a:pt x="85" y="680"/>
                  </a:lnTo>
                  <a:lnTo>
                    <a:pt x="85" y="623"/>
                  </a:lnTo>
                  <a:lnTo>
                    <a:pt x="113" y="56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7" name="Freeform 718"/>
            <p:cNvSpPr>
              <a:spLocks/>
            </p:cNvSpPr>
            <p:nvPr/>
          </p:nvSpPr>
          <p:spPr bwMode="auto">
            <a:xfrm>
              <a:off x="3890" y="3279"/>
              <a:ext cx="482" cy="397"/>
            </a:xfrm>
            <a:custGeom>
              <a:avLst/>
              <a:gdLst>
                <a:gd name="T0" fmla="*/ 397 w 482"/>
                <a:gd name="T1" fmla="*/ 340 h 397"/>
                <a:gd name="T2" fmla="*/ 454 w 482"/>
                <a:gd name="T3" fmla="*/ 227 h 397"/>
                <a:gd name="T4" fmla="*/ 454 w 482"/>
                <a:gd name="T5" fmla="*/ 170 h 397"/>
                <a:gd name="T6" fmla="*/ 482 w 482"/>
                <a:gd name="T7" fmla="*/ 114 h 397"/>
                <a:gd name="T8" fmla="*/ 425 w 482"/>
                <a:gd name="T9" fmla="*/ 114 h 397"/>
                <a:gd name="T10" fmla="*/ 397 w 482"/>
                <a:gd name="T11" fmla="*/ 142 h 397"/>
                <a:gd name="T12" fmla="*/ 369 w 482"/>
                <a:gd name="T13" fmla="*/ 85 h 397"/>
                <a:gd name="T14" fmla="*/ 255 w 482"/>
                <a:gd name="T15" fmla="*/ 85 h 397"/>
                <a:gd name="T16" fmla="*/ 142 w 482"/>
                <a:gd name="T17" fmla="*/ 0 h 397"/>
                <a:gd name="T18" fmla="*/ 85 w 482"/>
                <a:gd name="T19" fmla="*/ 28 h 397"/>
                <a:gd name="T20" fmla="*/ 29 w 482"/>
                <a:gd name="T21" fmla="*/ 28 h 397"/>
                <a:gd name="T22" fmla="*/ 0 w 482"/>
                <a:gd name="T23" fmla="*/ 57 h 397"/>
                <a:gd name="T24" fmla="*/ 170 w 482"/>
                <a:gd name="T25" fmla="*/ 142 h 397"/>
                <a:gd name="T26" fmla="*/ 199 w 482"/>
                <a:gd name="T27" fmla="*/ 114 h 397"/>
                <a:gd name="T28" fmla="*/ 284 w 482"/>
                <a:gd name="T29" fmla="*/ 142 h 397"/>
                <a:gd name="T30" fmla="*/ 255 w 482"/>
                <a:gd name="T31" fmla="*/ 227 h 397"/>
                <a:gd name="T32" fmla="*/ 340 w 482"/>
                <a:gd name="T33" fmla="*/ 255 h 397"/>
                <a:gd name="T34" fmla="*/ 312 w 482"/>
                <a:gd name="T35" fmla="*/ 340 h 397"/>
                <a:gd name="T36" fmla="*/ 340 w 482"/>
                <a:gd name="T37" fmla="*/ 397 h 397"/>
                <a:gd name="T38" fmla="*/ 369 w 482"/>
                <a:gd name="T39" fmla="*/ 340 h 397"/>
                <a:gd name="T40" fmla="*/ 397 w 482"/>
                <a:gd name="T41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2" h="397">
                  <a:moveTo>
                    <a:pt x="397" y="340"/>
                  </a:moveTo>
                  <a:lnTo>
                    <a:pt x="454" y="227"/>
                  </a:lnTo>
                  <a:lnTo>
                    <a:pt x="454" y="170"/>
                  </a:lnTo>
                  <a:lnTo>
                    <a:pt x="482" y="114"/>
                  </a:lnTo>
                  <a:lnTo>
                    <a:pt x="425" y="114"/>
                  </a:lnTo>
                  <a:lnTo>
                    <a:pt x="397" y="142"/>
                  </a:lnTo>
                  <a:lnTo>
                    <a:pt x="369" y="85"/>
                  </a:lnTo>
                  <a:lnTo>
                    <a:pt x="255" y="85"/>
                  </a:lnTo>
                  <a:lnTo>
                    <a:pt x="142" y="0"/>
                  </a:lnTo>
                  <a:lnTo>
                    <a:pt x="85" y="28"/>
                  </a:lnTo>
                  <a:lnTo>
                    <a:pt x="29" y="28"/>
                  </a:lnTo>
                  <a:lnTo>
                    <a:pt x="0" y="57"/>
                  </a:lnTo>
                  <a:lnTo>
                    <a:pt x="170" y="142"/>
                  </a:lnTo>
                  <a:lnTo>
                    <a:pt x="199" y="114"/>
                  </a:lnTo>
                  <a:lnTo>
                    <a:pt x="284" y="142"/>
                  </a:lnTo>
                  <a:lnTo>
                    <a:pt x="255" y="227"/>
                  </a:lnTo>
                  <a:lnTo>
                    <a:pt x="340" y="255"/>
                  </a:lnTo>
                  <a:lnTo>
                    <a:pt x="312" y="340"/>
                  </a:lnTo>
                  <a:lnTo>
                    <a:pt x="340" y="397"/>
                  </a:lnTo>
                  <a:lnTo>
                    <a:pt x="369" y="340"/>
                  </a:lnTo>
                  <a:lnTo>
                    <a:pt x="397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8" name="Freeform 719"/>
            <p:cNvSpPr>
              <a:spLocks/>
            </p:cNvSpPr>
            <p:nvPr/>
          </p:nvSpPr>
          <p:spPr bwMode="auto">
            <a:xfrm>
              <a:off x="3720" y="3279"/>
              <a:ext cx="510" cy="369"/>
            </a:xfrm>
            <a:custGeom>
              <a:avLst/>
              <a:gdLst>
                <a:gd name="T0" fmla="*/ 482 w 510"/>
                <a:gd name="T1" fmla="*/ 340 h 369"/>
                <a:gd name="T2" fmla="*/ 510 w 510"/>
                <a:gd name="T3" fmla="*/ 255 h 369"/>
                <a:gd name="T4" fmla="*/ 425 w 510"/>
                <a:gd name="T5" fmla="*/ 227 h 369"/>
                <a:gd name="T6" fmla="*/ 454 w 510"/>
                <a:gd name="T7" fmla="*/ 142 h 369"/>
                <a:gd name="T8" fmla="*/ 369 w 510"/>
                <a:gd name="T9" fmla="*/ 114 h 369"/>
                <a:gd name="T10" fmla="*/ 340 w 510"/>
                <a:gd name="T11" fmla="*/ 142 h 369"/>
                <a:gd name="T12" fmla="*/ 170 w 510"/>
                <a:gd name="T13" fmla="*/ 57 h 369"/>
                <a:gd name="T14" fmla="*/ 114 w 510"/>
                <a:gd name="T15" fmla="*/ 57 h 369"/>
                <a:gd name="T16" fmla="*/ 57 w 510"/>
                <a:gd name="T17" fmla="*/ 0 h 369"/>
                <a:gd name="T18" fmla="*/ 29 w 510"/>
                <a:gd name="T19" fmla="*/ 0 h 369"/>
                <a:gd name="T20" fmla="*/ 0 w 510"/>
                <a:gd name="T21" fmla="*/ 28 h 369"/>
                <a:gd name="T22" fmla="*/ 85 w 510"/>
                <a:gd name="T23" fmla="*/ 142 h 369"/>
                <a:gd name="T24" fmla="*/ 227 w 510"/>
                <a:gd name="T25" fmla="*/ 199 h 369"/>
                <a:gd name="T26" fmla="*/ 284 w 510"/>
                <a:gd name="T27" fmla="*/ 255 h 369"/>
                <a:gd name="T28" fmla="*/ 312 w 510"/>
                <a:gd name="T29" fmla="*/ 369 h 369"/>
                <a:gd name="T30" fmla="*/ 369 w 510"/>
                <a:gd name="T31" fmla="*/ 340 h 369"/>
                <a:gd name="T32" fmla="*/ 397 w 510"/>
                <a:gd name="T33" fmla="*/ 284 h 369"/>
                <a:gd name="T34" fmla="*/ 425 w 510"/>
                <a:gd name="T35" fmla="*/ 284 h 369"/>
                <a:gd name="T36" fmla="*/ 482 w 510"/>
                <a:gd name="T37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369">
                  <a:moveTo>
                    <a:pt x="482" y="340"/>
                  </a:moveTo>
                  <a:lnTo>
                    <a:pt x="510" y="255"/>
                  </a:lnTo>
                  <a:lnTo>
                    <a:pt x="425" y="227"/>
                  </a:lnTo>
                  <a:lnTo>
                    <a:pt x="454" y="142"/>
                  </a:lnTo>
                  <a:lnTo>
                    <a:pt x="369" y="114"/>
                  </a:lnTo>
                  <a:lnTo>
                    <a:pt x="340" y="142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57" y="0"/>
                  </a:lnTo>
                  <a:lnTo>
                    <a:pt x="29" y="0"/>
                  </a:lnTo>
                  <a:lnTo>
                    <a:pt x="0" y="28"/>
                  </a:lnTo>
                  <a:lnTo>
                    <a:pt x="85" y="142"/>
                  </a:lnTo>
                  <a:lnTo>
                    <a:pt x="227" y="199"/>
                  </a:lnTo>
                  <a:lnTo>
                    <a:pt x="284" y="255"/>
                  </a:lnTo>
                  <a:lnTo>
                    <a:pt x="312" y="369"/>
                  </a:lnTo>
                  <a:lnTo>
                    <a:pt x="369" y="340"/>
                  </a:lnTo>
                  <a:lnTo>
                    <a:pt x="397" y="284"/>
                  </a:lnTo>
                  <a:lnTo>
                    <a:pt x="425" y="284"/>
                  </a:lnTo>
                  <a:lnTo>
                    <a:pt x="482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9" name="Freeform 720"/>
            <p:cNvSpPr>
              <a:spLocks/>
            </p:cNvSpPr>
            <p:nvPr/>
          </p:nvSpPr>
          <p:spPr bwMode="auto">
            <a:xfrm>
              <a:off x="4542" y="4101"/>
              <a:ext cx="397" cy="284"/>
            </a:xfrm>
            <a:custGeom>
              <a:avLst/>
              <a:gdLst>
                <a:gd name="T0" fmla="*/ 29 w 397"/>
                <a:gd name="T1" fmla="*/ 0 h 284"/>
                <a:gd name="T2" fmla="*/ 85 w 397"/>
                <a:gd name="T3" fmla="*/ 29 h 284"/>
                <a:gd name="T4" fmla="*/ 114 w 397"/>
                <a:gd name="T5" fmla="*/ 29 h 284"/>
                <a:gd name="T6" fmla="*/ 142 w 397"/>
                <a:gd name="T7" fmla="*/ 57 h 284"/>
                <a:gd name="T8" fmla="*/ 255 w 397"/>
                <a:gd name="T9" fmla="*/ 85 h 284"/>
                <a:gd name="T10" fmla="*/ 312 w 397"/>
                <a:gd name="T11" fmla="*/ 114 h 284"/>
                <a:gd name="T12" fmla="*/ 397 w 397"/>
                <a:gd name="T13" fmla="*/ 284 h 284"/>
                <a:gd name="T14" fmla="*/ 199 w 397"/>
                <a:gd name="T15" fmla="*/ 227 h 284"/>
                <a:gd name="T16" fmla="*/ 85 w 397"/>
                <a:gd name="T17" fmla="*/ 199 h 284"/>
                <a:gd name="T18" fmla="*/ 57 w 397"/>
                <a:gd name="T19" fmla="*/ 170 h 284"/>
                <a:gd name="T20" fmla="*/ 85 w 397"/>
                <a:gd name="T21" fmla="*/ 142 h 284"/>
                <a:gd name="T22" fmla="*/ 0 w 397"/>
                <a:gd name="T23" fmla="*/ 57 h 284"/>
                <a:gd name="T24" fmla="*/ 29 w 397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84">
                  <a:moveTo>
                    <a:pt x="29" y="0"/>
                  </a:moveTo>
                  <a:lnTo>
                    <a:pt x="85" y="29"/>
                  </a:lnTo>
                  <a:lnTo>
                    <a:pt x="114" y="29"/>
                  </a:lnTo>
                  <a:lnTo>
                    <a:pt x="142" y="57"/>
                  </a:lnTo>
                  <a:lnTo>
                    <a:pt x="255" y="85"/>
                  </a:lnTo>
                  <a:lnTo>
                    <a:pt x="312" y="114"/>
                  </a:lnTo>
                  <a:lnTo>
                    <a:pt x="397" y="284"/>
                  </a:lnTo>
                  <a:lnTo>
                    <a:pt x="199" y="227"/>
                  </a:lnTo>
                  <a:lnTo>
                    <a:pt x="85" y="199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0" y="5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0" name="Freeform 721"/>
            <p:cNvSpPr>
              <a:spLocks/>
            </p:cNvSpPr>
            <p:nvPr/>
          </p:nvSpPr>
          <p:spPr bwMode="auto">
            <a:xfrm>
              <a:off x="4712" y="3648"/>
              <a:ext cx="709" cy="879"/>
            </a:xfrm>
            <a:custGeom>
              <a:avLst/>
              <a:gdLst>
                <a:gd name="T0" fmla="*/ 227 w 709"/>
                <a:gd name="T1" fmla="*/ 737 h 879"/>
                <a:gd name="T2" fmla="*/ 142 w 709"/>
                <a:gd name="T3" fmla="*/ 567 h 879"/>
                <a:gd name="T4" fmla="*/ 85 w 709"/>
                <a:gd name="T5" fmla="*/ 538 h 879"/>
                <a:gd name="T6" fmla="*/ 57 w 709"/>
                <a:gd name="T7" fmla="*/ 482 h 879"/>
                <a:gd name="T8" fmla="*/ 57 w 709"/>
                <a:gd name="T9" fmla="*/ 425 h 879"/>
                <a:gd name="T10" fmla="*/ 0 w 709"/>
                <a:gd name="T11" fmla="*/ 425 h 879"/>
                <a:gd name="T12" fmla="*/ 0 w 709"/>
                <a:gd name="T13" fmla="*/ 397 h 879"/>
                <a:gd name="T14" fmla="*/ 85 w 709"/>
                <a:gd name="T15" fmla="*/ 397 h 879"/>
                <a:gd name="T16" fmla="*/ 114 w 709"/>
                <a:gd name="T17" fmla="*/ 340 h 879"/>
                <a:gd name="T18" fmla="*/ 199 w 709"/>
                <a:gd name="T19" fmla="*/ 397 h 879"/>
                <a:gd name="T20" fmla="*/ 199 w 709"/>
                <a:gd name="T21" fmla="*/ 340 h 879"/>
                <a:gd name="T22" fmla="*/ 284 w 709"/>
                <a:gd name="T23" fmla="*/ 255 h 879"/>
                <a:gd name="T24" fmla="*/ 284 w 709"/>
                <a:gd name="T25" fmla="*/ 198 h 879"/>
                <a:gd name="T26" fmla="*/ 341 w 709"/>
                <a:gd name="T27" fmla="*/ 170 h 879"/>
                <a:gd name="T28" fmla="*/ 397 w 709"/>
                <a:gd name="T29" fmla="*/ 56 h 879"/>
                <a:gd name="T30" fmla="*/ 454 w 709"/>
                <a:gd name="T31" fmla="*/ 28 h 879"/>
                <a:gd name="T32" fmla="*/ 482 w 709"/>
                <a:gd name="T33" fmla="*/ 28 h 879"/>
                <a:gd name="T34" fmla="*/ 482 w 709"/>
                <a:gd name="T35" fmla="*/ 56 h 879"/>
                <a:gd name="T36" fmla="*/ 511 w 709"/>
                <a:gd name="T37" fmla="*/ 56 h 879"/>
                <a:gd name="T38" fmla="*/ 539 w 709"/>
                <a:gd name="T39" fmla="*/ 0 h 879"/>
                <a:gd name="T40" fmla="*/ 567 w 709"/>
                <a:gd name="T41" fmla="*/ 0 h 879"/>
                <a:gd name="T42" fmla="*/ 567 w 709"/>
                <a:gd name="T43" fmla="*/ 56 h 879"/>
                <a:gd name="T44" fmla="*/ 624 w 709"/>
                <a:gd name="T45" fmla="*/ 85 h 879"/>
                <a:gd name="T46" fmla="*/ 624 w 709"/>
                <a:gd name="T47" fmla="*/ 170 h 879"/>
                <a:gd name="T48" fmla="*/ 652 w 709"/>
                <a:gd name="T49" fmla="*/ 226 h 879"/>
                <a:gd name="T50" fmla="*/ 624 w 709"/>
                <a:gd name="T51" fmla="*/ 312 h 879"/>
                <a:gd name="T52" fmla="*/ 596 w 709"/>
                <a:gd name="T53" fmla="*/ 340 h 879"/>
                <a:gd name="T54" fmla="*/ 596 w 709"/>
                <a:gd name="T55" fmla="*/ 397 h 879"/>
                <a:gd name="T56" fmla="*/ 652 w 709"/>
                <a:gd name="T57" fmla="*/ 453 h 879"/>
                <a:gd name="T58" fmla="*/ 624 w 709"/>
                <a:gd name="T59" fmla="*/ 567 h 879"/>
                <a:gd name="T60" fmla="*/ 596 w 709"/>
                <a:gd name="T61" fmla="*/ 567 h 879"/>
                <a:gd name="T62" fmla="*/ 596 w 709"/>
                <a:gd name="T63" fmla="*/ 623 h 879"/>
                <a:gd name="T64" fmla="*/ 652 w 709"/>
                <a:gd name="T65" fmla="*/ 652 h 879"/>
                <a:gd name="T66" fmla="*/ 652 w 709"/>
                <a:gd name="T67" fmla="*/ 708 h 879"/>
                <a:gd name="T68" fmla="*/ 624 w 709"/>
                <a:gd name="T69" fmla="*/ 793 h 879"/>
                <a:gd name="T70" fmla="*/ 652 w 709"/>
                <a:gd name="T71" fmla="*/ 793 h 879"/>
                <a:gd name="T72" fmla="*/ 709 w 709"/>
                <a:gd name="T73" fmla="*/ 822 h 879"/>
                <a:gd name="T74" fmla="*/ 681 w 709"/>
                <a:gd name="T75" fmla="*/ 850 h 879"/>
                <a:gd name="T76" fmla="*/ 624 w 709"/>
                <a:gd name="T77" fmla="*/ 850 h 879"/>
                <a:gd name="T78" fmla="*/ 624 w 709"/>
                <a:gd name="T79" fmla="*/ 879 h 879"/>
                <a:gd name="T80" fmla="*/ 511 w 709"/>
                <a:gd name="T81" fmla="*/ 879 h 879"/>
                <a:gd name="T82" fmla="*/ 482 w 709"/>
                <a:gd name="T83" fmla="*/ 850 h 879"/>
                <a:gd name="T84" fmla="*/ 369 w 709"/>
                <a:gd name="T85" fmla="*/ 822 h 879"/>
                <a:gd name="T86" fmla="*/ 341 w 709"/>
                <a:gd name="T87" fmla="*/ 765 h 879"/>
                <a:gd name="T88" fmla="*/ 227 w 709"/>
                <a:gd name="T89" fmla="*/ 73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09" h="879">
                  <a:moveTo>
                    <a:pt x="227" y="737"/>
                  </a:moveTo>
                  <a:lnTo>
                    <a:pt x="142" y="567"/>
                  </a:lnTo>
                  <a:lnTo>
                    <a:pt x="85" y="538"/>
                  </a:lnTo>
                  <a:lnTo>
                    <a:pt x="57" y="482"/>
                  </a:lnTo>
                  <a:lnTo>
                    <a:pt x="57" y="425"/>
                  </a:lnTo>
                  <a:lnTo>
                    <a:pt x="0" y="425"/>
                  </a:lnTo>
                  <a:lnTo>
                    <a:pt x="0" y="397"/>
                  </a:lnTo>
                  <a:lnTo>
                    <a:pt x="85" y="397"/>
                  </a:lnTo>
                  <a:lnTo>
                    <a:pt x="114" y="340"/>
                  </a:lnTo>
                  <a:lnTo>
                    <a:pt x="199" y="397"/>
                  </a:lnTo>
                  <a:lnTo>
                    <a:pt x="199" y="340"/>
                  </a:lnTo>
                  <a:lnTo>
                    <a:pt x="284" y="255"/>
                  </a:lnTo>
                  <a:lnTo>
                    <a:pt x="284" y="198"/>
                  </a:lnTo>
                  <a:lnTo>
                    <a:pt x="341" y="170"/>
                  </a:lnTo>
                  <a:lnTo>
                    <a:pt x="397" y="56"/>
                  </a:lnTo>
                  <a:lnTo>
                    <a:pt x="454" y="28"/>
                  </a:lnTo>
                  <a:lnTo>
                    <a:pt x="482" y="28"/>
                  </a:lnTo>
                  <a:lnTo>
                    <a:pt x="482" y="56"/>
                  </a:lnTo>
                  <a:lnTo>
                    <a:pt x="511" y="56"/>
                  </a:lnTo>
                  <a:lnTo>
                    <a:pt x="539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85"/>
                  </a:lnTo>
                  <a:lnTo>
                    <a:pt x="624" y="170"/>
                  </a:lnTo>
                  <a:lnTo>
                    <a:pt x="652" y="226"/>
                  </a:lnTo>
                  <a:lnTo>
                    <a:pt x="624" y="312"/>
                  </a:lnTo>
                  <a:lnTo>
                    <a:pt x="596" y="340"/>
                  </a:lnTo>
                  <a:lnTo>
                    <a:pt x="596" y="397"/>
                  </a:lnTo>
                  <a:lnTo>
                    <a:pt x="652" y="453"/>
                  </a:lnTo>
                  <a:lnTo>
                    <a:pt x="624" y="567"/>
                  </a:lnTo>
                  <a:lnTo>
                    <a:pt x="596" y="567"/>
                  </a:lnTo>
                  <a:lnTo>
                    <a:pt x="596" y="623"/>
                  </a:lnTo>
                  <a:lnTo>
                    <a:pt x="652" y="652"/>
                  </a:lnTo>
                  <a:lnTo>
                    <a:pt x="652" y="708"/>
                  </a:lnTo>
                  <a:lnTo>
                    <a:pt x="624" y="793"/>
                  </a:lnTo>
                  <a:lnTo>
                    <a:pt x="652" y="793"/>
                  </a:lnTo>
                  <a:lnTo>
                    <a:pt x="709" y="822"/>
                  </a:lnTo>
                  <a:lnTo>
                    <a:pt x="681" y="850"/>
                  </a:lnTo>
                  <a:lnTo>
                    <a:pt x="624" y="850"/>
                  </a:lnTo>
                  <a:lnTo>
                    <a:pt x="624" y="879"/>
                  </a:lnTo>
                  <a:lnTo>
                    <a:pt x="511" y="879"/>
                  </a:lnTo>
                  <a:lnTo>
                    <a:pt x="482" y="850"/>
                  </a:lnTo>
                  <a:lnTo>
                    <a:pt x="369" y="822"/>
                  </a:lnTo>
                  <a:lnTo>
                    <a:pt x="341" y="765"/>
                  </a:lnTo>
                  <a:lnTo>
                    <a:pt x="227" y="7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1" name="Freeform 722"/>
            <p:cNvSpPr>
              <a:spLocks/>
            </p:cNvSpPr>
            <p:nvPr/>
          </p:nvSpPr>
          <p:spPr bwMode="auto">
            <a:xfrm>
              <a:off x="5308" y="3789"/>
              <a:ext cx="822" cy="794"/>
            </a:xfrm>
            <a:custGeom>
              <a:avLst/>
              <a:gdLst>
                <a:gd name="T0" fmla="*/ 85 w 822"/>
                <a:gd name="T1" fmla="*/ 709 h 794"/>
                <a:gd name="T2" fmla="*/ 113 w 822"/>
                <a:gd name="T3" fmla="*/ 681 h 794"/>
                <a:gd name="T4" fmla="*/ 56 w 822"/>
                <a:gd name="T5" fmla="*/ 652 h 794"/>
                <a:gd name="T6" fmla="*/ 28 w 822"/>
                <a:gd name="T7" fmla="*/ 652 h 794"/>
                <a:gd name="T8" fmla="*/ 56 w 822"/>
                <a:gd name="T9" fmla="*/ 567 h 794"/>
                <a:gd name="T10" fmla="*/ 56 w 822"/>
                <a:gd name="T11" fmla="*/ 511 h 794"/>
                <a:gd name="T12" fmla="*/ 0 w 822"/>
                <a:gd name="T13" fmla="*/ 482 h 794"/>
                <a:gd name="T14" fmla="*/ 0 w 822"/>
                <a:gd name="T15" fmla="*/ 426 h 794"/>
                <a:gd name="T16" fmla="*/ 28 w 822"/>
                <a:gd name="T17" fmla="*/ 426 h 794"/>
                <a:gd name="T18" fmla="*/ 56 w 822"/>
                <a:gd name="T19" fmla="*/ 312 h 794"/>
                <a:gd name="T20" fmla="*/ 0 w 822"/>
                <a:gd name="T21" fmla="*/ 256 h 794"/>
                <a:gd name="T22" fmla="*/ 0 w 822"/>
                <a:gd name="T23" fmla="*/ 199 h 794"/>
                <a:gd name="T24" fmla="*/ 28 w 822"/>
                <a:gd name="T25" fmla="*/ 171 h 794"/>
                <a:gd name="T26" fmla="*/ 56 w 822"/>
                <a:gd name="T27" fmla="*/ 85 h 794"/>
                <a:gd name="T28" fmla="*/ 85 w 822"/>
                <a:gd name="T29" fmla="*/ 85 h 794"/>
                <a:gd name="T30" fmla="*/ 113 w 822"/>
                <a:gd name="T31" fmla="*/ 57 h 794"/>
                <a:gd name="T32" fmla="*/ 170 w 822"/>
                <a:gd name="T33" fmla="*/ 57 h 794"/>
                <a:gd name="T34" fmla="*/ 227 w 822"/>
                <a:gd name="T35" fmla="*/ 0 h 794"/>
                <a:gd name="T36" fmla="*/ 283 w 822"/>
                <a:gd name="T37" fmla="*/ 29 h 794"/>
                <a:gd name="T38" fmla="*/ 340 w 822"/>
                <a:gd name="T39" fmla="*/ 114 h 794"/>
                <a:gd name="T40" fmla="*/ 397 w 822"/>
                <a:gd name="T41" fmla="*/ 142 h 794"/>
                <a:gd name="T42" fmla="*/ 425 w 822"/>
                <a:gd name="T43" fmla="*/ 85 h 794"/>
                <a:gd name="T44" fmla="*/ 482 w 822"/>
                <a:gd name="T45" fmla="*/ 85 h 794"/>
                <a:gd name="T46" fmla="*/ 567 w 822"/>
                <a:gd name="T47" fmla="*/ 142 h 794"/>
                <a:gd name="T48" fmla="*/ 708 w 822"/>
                <a:gd name="T49" fmla="*/ 284 h 794"/>
                <a:gd name="T50" fmla="*/ 652 w 822"/>
                <a:gd name="T51" fmla="*/ 312 h 794"/>
                <a:gd name="T52" fmla="*/ 680 w 822"/>
                <a:gd name="T53" fmla="*/ 369 h 794"/>
                <a:gd name="T54" fmla="*/ 737 w 822"/>
                <a:gd name="T55" fmla="*/ 397 h 794"/>
                <a:gd name="T56" fmla="*/ 737 w 822"/>
                <a:gd name="T57" fmla="*/ 454 h 794"/>
                <a:gd name="T58" fmla="*/ 822 w 822"/>
                <a:gd name="T59" fmla="*/ 482 h 794"/>
                <a:gd name="T60" fmla="*/ 737 w 822"/>
                <a:gd name="T61" fmla="*/ 511 h 794"/>
                <a:gd name="T62" fmla="*/ 737 w 822"/>
                <a:gd name="T63" fmla="*/ 596 h 794"/>
                <a:gd name="T64" fmla="*/ 680 w 822"/>
                <a:gd name="T65" fmla="*/ 596 h 794"/>
                <a:gd name="T66" fmla="*/ 623 w 822"/>
                <a:gd name="T67" fmla="*/ 567 h 794"/>
                <a:gd name="T68" fmla="*/ 595 w 822"/>
                <a:gd name="T69" fmla="*/ 624 h 794"/>
                <a:gd name="T70" fmla="*/ 538 w 822"/>
                <a:gd name="T71" fmla="*/ 596 h 794"/>
                <a:gd name="T72" fmla="*/ 510 w 822"/>
                <a:gd name="T73" fmla="*/ 681 h 794"/>
                <a:gd name="T74" fmla="*/ 538 w 822"/>
                <a:gd name="T75" fmla="*/ 738 h 794"/>
                <a:gd name="T76" fmla="*/ 538 w 822"/>
                <a:gd name="T77" fmla="*/ 794 h 794"/>
                <a:gd name="T78" fmla="*/ 482 w 822"/>
                <a:gd name="T79" fmla="*/ 738 h 794"/>
                <a:gd name="T80" fmla="*/ 425 w 822"/>
                <a:gd name="T81" fmla="*/ 681 h 794"/>
                <a:gd name="T82" fmla="*/ 283 w 822"/>
                <a:gd name="T83" fmla="*/ 766 h 794"/>
                <a:gd name="T84" fmla="*/ 170 w 822"/>
                <a:gd name="T85" fmla="*/ 766 h 794"/>
                <a:gd name="T86" fmla="*/ 85 w 822"/>
                <a:gd name="T87" fmla="*/ 709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22" h="794">
                  <a:moveTo>
                    <a:pt x="85" y="709"/>
                  </a:moveTo>
                  <a:lnTo>
                    <a:pt x="113" y="681"/>
                  </a:lnTo>
                  <a:lnTo>
                    <a:pt x="56" y="652"/>
                  </a:lnTo>
                  <a:lnTo>
                    <a:pt x="28" y="652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0" y="482"/>
                  </a:lnTo>
                  <a:lnTo>
                    <a:pt x="0" y="426"/>
                  </a:lnTo>
                  <a:lnTo>
                    <a:pt x="28" y="426"/>
                  </a:lnTo>
                  <a:lnTo>
                    <a:pt x="56" y="312"/>
                  </a:lnTo>
                  <a:lnTo>
                    <a:pt x="0" y="256"/>
                  </a:lnTo>
                  <a:lnTo>
                    <a:pt x="0" y="199"/>
                  </a:lnTo>
                  <a:lnTo>
                    <a:pt x="28" y="171"/>
                  </a:lnTo>
                  <a:lnTo>
                    <a:pt x="56" y="85"/>
                  </a:lnTo>
                  <a:lnTo>
                    <a:pt x="85" y="85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227" y="0"/>
                  </a:lnTo>
                  <a:lnTo>
                    <a:pt x="283" y="29"/>
                  </a:lnTo>
                  <a:lnTo>
                    <a:pt x="340" y="114"/>
                  </a:lnTo>
                  <a:lnTo>
                    <a:pt x="397" y="142"/>
                  </a:lnTo>
                  <a:lnTo>
                    <a:pt x="425" y="85"/>
                  </a:lnTo>
                  <a:lnTo>
                    <a:pt x="482" y="85"/>
                  </a:lnTo>
                  <a:lnTo>
                    <a:pt x="567" y="142"/>
                  </a:lnTo>
                  <a:lnTo>
                    <a:pt x="708" y="284"/>
                  </a:lnTo>
                  <a:lnTo>
                    <a:pt x="652" y="312"/>
                  </a:lnTo>
                  <a:lnTo>
                    <a:pt x="680" y="369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822" y="482"/>
                  </a:lnTo>
                  <a:lnTo>
                    <a:pt x="737" y="511"/>
                  </a:lnTo>
                  <a:lnTo>
                    <a:pt x="737" y="596"/>
                  </a:lnTo>
                  <a:lnTo>
                    <a:pt x="680" y="596"/>
                  </a:lnTo>
                  <a:lnTo>
                    <a:pt x="623" y="567"/>
                  </a:lnTo>
                  <a:lnTo>
                    <a:pt x="595" y="624"/>
                  </a:lnTo>
                  <a:lnTo>
                    <a:pt x="538" y="596"/>
                  </a:lnTo>
                  <a:lnTo>
                    <a:pt x="510" y="681"/>
                  </a:lnTo>
                  <a:lnTo>
                    <a:pt x="538" y="738"/>
                  </a:lnTo>
                  <a:lnTo>
                    <a:pt x="538" y="794"/>
                  </a:lnTo>
                  <a:lnTo>
                    <a:pt x="482" y="738"/>
                  </a:lnTo>
                  <a:lnTo>
                    <a:pt x="425" y="681"/>
                  </a:lnTo>
                  <a:lnTo>
                    <a:pt x="283" y="766"/>
                  </a:lnTo>
                  <a:lnTo>
                    <a:pt x="170" y="766"/>
                  </a:lnTo>
                  <a:lnTo>
                    <a:pt x="85" y="70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2" name="Freeform 723"/>
            <p:cNvSpPr>
              <a:spLocks/>
            </p:cNvSpPr>
            <p:nvPr/>
          </p:nvSpPr>
          <p:spPr bwMode="auto">
            <a:xfrm>
              <a:off x="5818" y="4356"/>
              <a:ext cx="255" cy="312"/>
            </a:xfrm>
            <a:custGeom>
              <a:avLst/>
              <a:gdLst>
                <a:gd name="T0" fmla="*/ 227 w 255"/>
                <a:gd name="T1" fmla="*/ 29 h 312"/>
                <a:gd name="T2" fmla="*/ 170 w 255"/>
                <a:gd name="T3" fmla="*/ 29 h 312"/>
                <a:gd name="T4" fmla="*/ 113 w 255"/>
                <a:gd name="T5" fmla="*/ 0 h 312"/>
                <a:gd name="T6" fmla="*/ 85 w 255"/>
                <a:gd name="T7" fmla="*/ 57 h 312"/>
                <a:gd name="T8" fmla="*/ 28 w 255"/>
                <a:gd name="T9" fmla="*/ 29 h 312"/>
                <a:gd name="T10" fmla="*/ 0 w 255"/>
                <a:gd name="T11" fmla="*/ 114 h 312"/>
                <a:gd name="T12" fmla="*/ 28 w 255"/>
                <a:gd name="T13" fmla="*/ 171 h 312"/>
                <a:gd name="T14" fmla="*/ 28 w 255"/>
                <a:gd name="T15" fmla="*/ 227 h 312"/>
                <a:gd name="T16" fmla="*/ 142 w 255"/>
                <a:gd name="T17" fmla="*/ 312 h 312"/>
                <a:gd name="T18" fmla="*/ 170 w 255"/>
                <a:gd name="T19" fmla="*/ 256 h 312"/>
                <a:gd name="T20" fmla="*/ 142 w 255"/>
                <a:gd name="T21" fmla="*/ 227 h 312"/>
                <a:gd name="T22" fmla="*/ 198 w 255"/>
                <a:gd name="T23" fmla="*/ 199 h 312"/>
                <a:gd name="T24" fmla="*/ 198 w 255"/>
                <a:gd name="T25" fmla="*/ 171 h 312"/>
                <a:gd name="T26" fmla="*/ 255 w 255"/>
                <a:gd name="T27" fmla="*/ 57 h 312"/>
                <a:gd name="T28" fmla="*/ 227 w 255"/>
                <a:gd name="T29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312">
                  <a:moveTo>
                    <a:pt x="227" y="29"/>
                  </a:moveTo>
                  <a:lnTo>
                    <a:pt x="170" y="29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28" y="29"/>
                  </a:lnTo>
                  <a:lnTo>
                    <a:pt x="0" y="114"/>
                  </a:lnTo>
                  <a:lnTo>
                    <a:pt x="28" y="171"/>
                  </a:lnTo>
                  <a:lnTo>
                    <a:pt x="28" y="227"/>
                  </a:lnTo>
                  <a:lnTo>
                    <a:pt x="142" y="312"/>
                  </a:lnTo>
                  <a:lnTo>
                    <a:pt x="170" y="256"/>
                  </a:lnTo>
                  <a:lnTo>
                    <a:pt x="142" y="227"/>
                  </a:lnTo>
                  <a:lnTo>
                    <a:pt x="198" y="199"/>
                  </a:lnTo>
                  <a:lnTo>
                    <a:pt x="198" y="171"/>
                  </a:lnTo>
                  <a:lnTo>
                    <a:pt x="255" y="57"/>
                  </a:lnTo>
                  <a:lnTo>
                    <a:pt x="227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Freeform 724"/>
            <p:cNvSpPr>
              <a:spLocks/>
            </p:cNvSpPr>
            <p:nvPr/>
          </p:nvSpPr>
          <p:spPr bwMode="auto">
            <a:xfrm>
              <a:off x="5960" y="4527"/>
              <a:ext cx="340" cy="283"/>
            </a:xfrm>
            <a:custGeom>
              <a:avLst/>
              <a:gdLst>
                <a:gd name="T0" fmla="*/ 56 w 340"/>
                <a:gd name="T1" fmla="*/ 0 h 283"/>
                <a:gd name="T2" fmla="*/ 56 w 340"/>
                <a:gd name="T3" fmla="*/ 28 h 283"/>
                <a:gd name="T4" fmla="*/ 0 w 340"/>
                <a:gd name="T5" fmla="*/ 56 h 283"/>
                <a:gd name="T6" fmla="*/ 28 w 340"/>
                <a:gd name="T7" fmla="*/ 85 h 283"/>
                <a:gd name="T8" fmla="*/ 0 w 340"/>
                <a:gd name="T9" fmla="*/ 141 h 283"/>
                <a:gd name="T10" fmla="*/ 198 w 340"/>
                <a:gd name="T11" fmla="*/ 283 h 283"/>
                <a:gd name="T12" fmla="*/ 340 w 340"/>
                <a:gd name="T13" fmla="*/ 283 h 283"/>
                <a:gd name="T14" fmla="*/ 312 w 340"/>
                <a:gd name="T15" fmla="*/ 170 h 283"/>
                <a:gd name="T16" fmla="*/ 198 w 340"/>
                <a:gd name="T17" fmla="*/ 141 h 283"/>
                <a:gd name="T18" fmla="*/ 227 w 340"/>
                <a:gd name="T19" fmla="*/ 113 h 283"/>
                <a:gd name="T20" fmla="*/ 198 w 340"/>
                <a:gd name="T21" fmla="*/ 85 h 283"/>
                <a:gd name="T22" fmla="*/ 198 w 340"/>
                <a:gd name="T23" fmla="*/ 56 h 283"/>
                <a:gd name="T24" fmla="*/ 170 w 340"/>
                <a:gd name="T25" fmla="*/ 56 h 283"/>
                <a:gd name="T26" fmla="*/ 142 w 340"/>
                <a:gd name="T27" fmla="*/ 85 h 283"/>
                <a:gd name="T28" fmla="*/ 56 w 340"/>
                <a:gd name="T2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3">
                  <a:moveTo>
                    <a:pt x="56" y="0"/>
                  </a:moveTo>
                  <a:lnTo>
                    <a:pt x="56" y="28"/>
                  </a:lnTo>
                  <a:lnTo>
                    <a:pt x="0" y="56"/>
                  </a:lnTo>
                  <a:lnTo>
                    <a:pt x="28" y="85"/>
                  </a:lnTo>
                  <a:lnTo>
                    <a:pt x="0" y="141"/>
                  </a:lnTo>
                  <a:lnTo>
                    <a:pt x="198" y="283"/>
                  </a:lnTo>
                  <a:lnTo>
                    <a:pt x="340" y="283"/>
                  </a:lnTo>
                  <a:lnTo>
                    <a:pt x="312" y="170"/>
                  </a:lnTo>
                  <a:lnTo>
                    <a:pt x="198" y="141"/>
                  </a:lnTo>
                  <a:lnTo>
                    <a:pt x="227" y="113"/>
                  </a:lnTo>
                  <a:lnTo>
                    <a:pt x="198" y="85"/>
                  </a:lnTo>
                  <a:lnTo>
                    <a:pt x="198" y="56"/>
                  </a:lnTo>
                  <a:lnTo>
                    <a:pt x="170" y="56"/>
                  </a:lnTo>
                  <a:lnTo>
                    <a:pt x="142" y="85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Freeform 725"/>
            <p:cNvSpPr>
              <a:spLocks/>
            </p:cNvSpPr>
            <p:nvPr/>
          </p:nvSpPr>
          <p:spPr bwMode="auto">
            <a:xfrm>
              <a:off x="6272" y="4640"/>
              <a:ext cx="453" cy="170"/>
            </a:xfrm>
            <a:custGeom>
              <a:avLst/>
              <a:gdLst>
                <a:gd name="T0" fmla="*/ 28 w 453"/>
                <a:gd name="T1" fmla="*/ 170 h 170"/>
                <a:gd name="T2" fmla="*/ 0 w 453"/>
                <a:gd name="T3" fmla="*/ 57 h 170"/>
                <a:gd name="T4" fmla="*/ 85 w 453"/>
                <a:gd name="T5" fmla="*/ 57 h 170"/>
                <a:gd name="T6" fmla="*/ 113 w 453"/>
                <a:gd name="T7" fmla="*/ 0 h 170"/>
                <a:gd name="T8" fmla="*/ 198 w 453"/>
                <a:gd name="T9" fmla="*/ 28 h 170"/>
                <a:gd name="T10" fmla="*/ 255 w 453"/>
                <a:gd name="T11" fmla="*/ 0 h 170"/>
                <a:gd name="T12" fmla="*/ 340 w 453"/>
                <a:gd name="T13" fmla="*/ 28 h 170"/>
                <a:gd name="T14" fmla="*/ 368 w 453"/>
                <a:gd name="T15" fmla="*/ 0 h 170"/>
                <a:gd name="T16" fmla="*/ 425 w 453"/>
                <a:gd name="T17" fmla="*/ 28 h 170"/>
                <a:gd name="T18" fmla="*/ 453 w 453"/>
                <a:gd name="T19" fmla="*/ 28 h 170"/>
                <a:gd name="T20" fmla="*/ 453 w 453"/>
                <a:gd name="T21" fmla="*/ 57 h 170"/>
                <a:gd name="T22" fmla="*/ 170 w 453"/>
                <a:gd name="T23" fmla="*/ 170 h 170"/>
                <a:gd name="T24" fmla="*/ 28 w 453"/>
                <a:gd name="T2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170">
                  <a:moveTo>
                    <a:pt x="28" y="170"/>
                  </a:moveTo>
                  <a:lnTo>
                    <a:pt x="0" y="57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198" y="28"/>
                  </a:lnTo>
                  <a:lnTo>
                    <a:pt x="255" y="0"/>
                  </a:lnTo>
                  <a:lnTo>
                    <a:pt x="340" y="28"/>
                  </a:lnTo>
                  <a:lnTo>
                    <a:pt x="368" y="0"/>
                  </a:lnTo>
                  <a:lnTo>
                    <a:pt x="425" y="28"/>
                  </a:lnTo>
                  <a:lnTo>
                    <a:pt x="453" y="28"/>
                  </a:lnTo>
                  <a:lnTo>
                    <a:pt x="453" y="57"/>
                  </a:lnTo>
                  <a:lnTo>
                    <a:pt x="170" y="170"/>
                  </a:lnTo>
                  <a:lnTo>
                    <a:pt x="28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5" name="Freeform 726"/>
            <p:cNvSpPr>
              <a:spLocks/>
            </p:cNvSpPr>
            <p:nvPr/>
          </p:nvSpPr>
          <p:spPr bwMode="auto">
            <a:xfrm>
              <a:off x="6016" y="4271"/>
              <a:ext cx="312" cy="369"/>
            </a:xfrm>
            <a:custGeom>
              <a:avLst/>
              <a:gdLst>
                <a:gd name="T0" fmla="*/ 114 w 312"/>
                <a:gd name="T1" fmla="*/ 0 h 369"/>
                <a:gd name="T2" fmla="*/ 29 w 312"/>
                <a:gd name="T3" fmla="*/ 29 h 369"/>
                <a:gd name="T4" fmla="*/ 29 w 312"/>
                <a:gd name="T5" fmla="*/ 114 h 369"/>
                <a:gd name="T6" fmla="*/ 57 w 312"/>
                <a:gd name="T7" fmla="*/ 142 h 369"/>
                <a:gd name="T8" fmla="*/ 0 w 312"/>
                <a:gd name="T9" fmla="*/ 256 h 369"/>
                <a:gd name="T10" fmla="*/ 86 w 312"/>
                <a:gd name="T11" fmla="*/ 341 h 369"/>
                <a:gd name="T12" fmla="*/ 114 w 312"/>
                <a:gd name="T13" fmla="*/ 312 h 369"/>
                <a:gd name="T14" fmla="*/ 142 w 312"/>
                <a:gd name="T15" fmla="*/ 312 h 369"/>
                <a:gd name="T16" fmla="*/ 142 w 312"/>
                <a:gd name="T17" fmla="*/ 341 h 369"/>
                <a:gd name="T18" fmla="*/ 171 w 312"/>
                <a:gd name="T19" fmla="*/ 369 h 369"/>
                <a:gd name="T20" fmla="*/ 199 w 312"/>
                <a:gd name="T21" fmla="*/ 341 h 369"/>
                <a:gd name="T22" fmla="*/ 227 w 312"/>
                <a:gd name="T23" fmla="*/ 369 h 369"/>
                <a:gd name="T24" fmla="*/ 312 w 312"/>
                <a:gd name="T25" fmla="*/ 312 h 369"/>
                <a:gd name="T26" fmla="*/ 284 w 312"/>
                <a:gd name="T27" fmla="*/ 284 h 369"/>
                <a:gd name="T28" fmla="*/ 312 w 312"/>
                <a:gd name="T29" fmla="*/ 256 h 369"/>
                <a:gd name="T30" fmla="*/ 227 w 312"/>
                <a:gd name="T31" fmla="*/ 256 h 369"/>
                <a:gd name="T32" fmla="*/ 284 w 312"/>
                <a:gd name="T33" fmla="*/ 199 h 369"/>
                <a:gd name="T34" fmla="*/ 284 w 312"/>
                <a:gd name="T35" fmla="*/ 142 h 369"/>
                <a:gd name="T36" fmla="*/ 312 w 312"/>
                <a:gd name="T37" fmla="*/ 85 h 369"/>
                <a:gd name="T38" fmla="*/ 171 w 312"/>
                <a:gd name="T39" fmla="*/ 114 h 369"/>
                <a:gd name="T40" fmla="*/ 171 w 312"/>
                <a:gd name="T41" fmla="*/ 85 h 369"/>
                <a:gd name="T42" fmla="*/ 171 w 312"/>
                <a:gd name="T43" fmla="*/ 57 h 369"/>
                <a:gd name="T44" fmla="*/ 114 w 312"/>
                <a:gd name="T45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2" h="369">
                  <a:moveTo>
                    <a:pt x="114" y="0"/>
                  </a:moveTo>
                  <a:lnTo>
                    <a:pt x="29" y="29"/>
                  </a:lnTo>
                  <a:lnTo>
                    <a:pt x="29" y="114"/>
                  </a:lnTo>
                  <a:lnTo>
                    <a:pt x="57" y="142"/>
                  </a:lnTo>
                  <a:lnTo>
                    <a:pt x="0" y="256"/>
                  </a:lnTo>
                  <a:lnTo>
                    <a:pt x="86" y="341"/>
                  </a:lnTo>
                  <a:lnTo>
                    <a:pt x="114" y="312"/>
                  </a:lnTo>
                  <a:lnTo>
                    <a:pt x="142" y="312"/>
                  </a:lnTo>
                  <a:lnTo>
                    <a:pt x="142" y="341"/>
                  </a:lnTo>
                  <a:lnTo>
                    <a:pt x="171" y="369"/>
                  </a:lnTo>
                  <a:lnTo>
                    <a:pt x="199" y="341"/>
                  </a:lnTo>
                  <a:lnTo>
                    <a:pt x="227" y="369"/>
                  </a:lnTo>
                  <a:lnTo>
                    <a:pt x="312" y="312"/>
                  </a:lnTo>
                  <a:lnTo>
                    <a:pt x="284" y="284"/>
                  </a:lnTo>
                  <a:lnTo>
                    <a:pt x="312" y="256"/>
                  </a:lnTo>
                  <a:lnTo>
                    <a:pt x="227" y="256"/>
                  </a:lnTo>
                  <a:lnTo>
                    <a:pt x="284" y="199"/>
                  </a:lnTo>
                  <a:lnTo>
                    <a:pt x="284" y="142"/>
                  </a:lnTo>
                  <a:lnTo>
                    <a:pt x="312" y="85"/>
                  </a:lnTo>
                  <a:lnTo>
                    <a:pt x="171" y="114"/>
                  </a:lnTo>
                  <a:lnTo>
                    <a:pt x="171" y="85"/>
                  </a:lnTo>
                  <a:lnTo>
                    <a:pt x="171" y="5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6" name="Freeform 727"/>
            <p:cNvSpPr>
              <a:spLocks/>
            </p:cNvSpPr>
            <p:nvPr/>
          </p:nvSpPr>
          <p:spPr bwMode="auto">
            <a:xfrm>
              <a:off x="6158" y="4328"/>
              <a:ext cx="709" cy="369"/>
            </a:xfrm>
            <a:custGeom>
              <a:avLst/>
              <a:gdLst>
                <a:gd name="T0" fmla="*/ 539 w 709"/>
                <a:gd name="T1" fmla="*/ 340 h 369"/>
                <a:gd name="T2" fmla="*/ 539 w 709"/>
                <a:gd name="T3" fmla="*/ 255 h 369"/>
                <a:gd name="T4" fmla="*/ 511 w 709"/>
                <a:gd name="T5" fmla="*/ 227 h 369"/>
                <a:gd name="T6" fmla="*/ 596 w 709"/>
                <a:gd name="T7" fmla="*/ 142 h 369"/>
                <a:gd name="T8" fmla="*/ 624 w 709"/>
                <a:gd name="T9" fmla="*/ 170 h 369"/>
                <a:gd name="T10" fmla="*/ 681 w 709"/>
                <a:gd name="T11" fmla="*/ 170 h 369"/>
                <a:gd name="T12" fmla="*/ 709 w 709"/>
                <a:gd name="T13" fmla="*/ 142 h 369"/>
                <a:gd name="T14" fmla="*/ 596 w 709"/>
                <a:gd name="T15" fmla="*/ 57 h 369"/>
                <a:gd name="T16" fmla="*/ 454 w 709"/>
                <a:gd name="T17" fmla="*/ 85 h 369"/>
                <a:gd name="T18" fmla="*/ 425 w 709"/>
                <a:gd name="T19" fmla="*/ 0 h 369"/>
                <a:gd name="T20" fmla="*/ 369 w 709"/>
                <a:gd name="T21" fmla="*/ 28 h 369"/>
                <a:gd name="T22" fmla="*/ 312 w 709"/>
                <a:gd name="T23" fmla="*/ 0 h 369"/>
                <a:gd name="T24" fmla="*/ 170 w 709"/>
                <a:gd name="T25" fmla="*/ 28 h 369"/>
                <a:gd name="T26" fmla="*/ 142 w 709"/>
                <a:gd name="T27" fmla="*/ 85 h 369"/>
                <a:gd name="T28" fmla="*/ 142 w 709"/>
                <a:gd name="T29" fmla="*/ 142 h 369"/>
                <a:gd name="T30" fmla="*/ 85 w 709"/>
                <a:gd name="T31" fmla="*/ 199 h 369"/>
                <a:gd name="T32" fmla="*/ 170 w 709"/>
                <a:gd name="T33" fmla="*/ 199 h 369"/>
                <a:gd name="T34" fmla="*/ 142 w 709"/>
                <a:gd name="T35" fmla="*/ 227 h 369"/>
                <a:gd name="T36" fmla="*/ 170 w 709"/>
                <a:gd name="T37" fmla="*/ 255 h 369"/>
                <a:gd name="T38" fmla="*/ 85 w 709"/>
                <a:gd name="T39" fmla="*/ 312 h 369"/>
                <a:gd name="T40" fmla="*/ 57 w 709"/>
                <a:gd name="T41" fmla="*/ 284 h 369"/>
                <a:gd name="T42" fmla="*/ 29 w 709"/>
                <a:gd name="T43" fmla="*/ 312 h 369"/>
                <a:gd name="T44" fmla="*/ 0 w 709"/>
                <a:gd name="T45" fmla="*/ 340 h 369"/>
                <a:gd name="T46" fmla="*/ 114 w 709"/>
                <a:gd name="T47" fmla="*/ 369 h 369"/>
                <a:gd name="T48" fmla="*/ 199 w 709"/>
                <a:gd name="T49" fmla="*/ 369 h 369"/>
                <a:gd name="T50" fmla="*/ 227 w 709"/>
                <a:gd name="T51" fmla="*/ 312 h 369"/>
                <a:gd name="T52" fmla="*/ 312 w 709"/>
                <a:gd name="T53" fmla="*/ 340 h 369"/>
                <a:gd name="T54" fmla="*/ 369 w 709"/>
                <a:gd name="T55" fmla="*/ 312 h 369"/>
                <a:gd name="T56" fmla="*/ 454 w 709"/>
                <a:gd name="T57" fmla="*/ 340 h 369"/>
                <a:gd name="T58" fmla="*/ 482 w 709"/>
                <a:gd name="T59" fmla="*/ 312 h 369"/>
                <a:gd name="T60" fmla="*/ 539 w 709"/>
                <a:gd name="T61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9" h="369">
                  <a:moveTo>
                    <a:pt x="539" y="340"/>
                  </a:moveTo>
                  <a:lnTo>
                    <a:pt x="539" y="255"/>
                  </a:lnTo>
                  <a:lnTo>
                    <a:pt x="511" y="227"/>
                  </a:lnTo>
                  <a:lnTo>
                    <a:pt x="596" y="142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709" y="142"/>
                  </a:lnTo>
                  <a:lnTo>
                    <a:pt x="596" y="57"/>
                  </a:lnTo>
                  <a:lnTo>
                    <a:pt x="454" y="85"/>
                  </a:lnTo>
                  <a:lnTo>
                    <a:pt x="425" y="0"/>
                  </a:lnTo>
                  <a:lnTo>
                    <a:pt x="369" y="28"/>
                  </a:lnTo>
                  <a:lnTo>
                    <a:pt x="312" y="0"/>
                  </a:lnTo>
                  <a:lnTo>
                    <a:pt x="170" y="28"/>
                  </a:lnTo>
                  <a:lnTo>
                    <a:pt x="142" y="85"/>
                  </a:lnTo>
                  <a:lnTo>
                    <a:pt x="142" y="142"/>
                  </a:lnTo>
                  <a:lnTo>
                    <a:pt x="85" y="199"/>
                  </a:lnTo>
                  <a:lnTo>
                    <a:pt x="170" y="199"/>
                  </a:lnTo>
                  <a:lnTo>
                    <a:pt x="142" y="227"/>
                  </a:lnTo>
                  <a:lnTo>
                    <a:pt x="170" y="255"/>
                  </a:lnTo>
                  <a:lnTo>
                    <a:pt x="85" y="312"/>
                  </a:lnTo>
                  <a:lnTo>
                    <a:pt x="57" y="284"/>
                  </a:lnTo>
                  <a:lnTo>
                    <a:pt x="29" y="312"/>
                  </a:lnTo>
                  <a:lnTo>
                    <a:pt x="0" y="340"/>
                  </a:lnTo>
                  <a:lnTo>
                    <a:pt x="114" y="369"/>
                  </a:lnTo>
                  <a:lnTo>
                    <a:pt x="199" y="369"/>
                  </a:lnTo>
                  <a:lnTo>
                    <a:pt x="227" y="312"/>
                  </a:lnTo>
                  <a:lnTo>
                    <a:pt x="312" y="340"/>
                  </a:lnTo>
                  <a:lnTo>
                    <a:pt x="369" y="312"/>
                  </a:lnTo>
                  <a:lnTo>
                    <a:pt x="454" y="340"/>
                  </a:lnTo>
                  <a:lnTo>
                    <a:pt x="482" y="312"/>
                  </a:lnTo>
                  <a:lnTo>
                    <a:pt x="539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7" name="Freeform 728"/>
            <p:cNvSpPr>
              <a:spLocks/>
            </p:cNvSpPr>
            <p:nvPr/>
          </p:nvSpPr>
          <p:spPr bwMode="auto">
            <a:xfrm>
              <a:off x="6669" y="4356"/>
              <a:ext cx="368" cy="482"/>
            </a:xfrm>
            <a:custGeom>
              <a:avLst/>
              <a:gdLst>
                <a:gd name="T0" fmla="*/ 198 w 368"/>
                <a:gd name="T1" fmla="*/ 482 h 482"/>
                <a:gd name="T2" fmla="*/ 56 w 368"/>
                <a:gd name="T3" fmla="*/ 341 h 482"/>
                <a:gd name="T4" fmla="*/ 56 w 368"/>
                <a:gd name="T5" fmla="*/ 312 h 482"/>
                <a:gd name="T6" fmla="*/ 28 w 368"/>
                <a:gd name="T7" fmla="*/ 312 h 482"/>
                <a:gd name="T8" fmla="*/ 28 w 368"/>
                <a:gd name="T9" fmla="*/ 227 h 482"/>
                <a:gd name="T10" fmla="*/ 0 w 368"/>
                <a:gd name="T11" fmla="*/ 199 h 482"/>
                <a:gd name="T12" fmla="*/ 85 w 368"/>
                <a:gd name="T13" fmla="*/ 114 h 482"/>
                <a:gd name="T14" fmla="*/ 113 w 368"/>
                <a:gd name="T15" fmla="*/ 142 h 482"/>
                <a:gd name="T16" fmla="*/ 170 w 368"/>
                <a:gd name="T17" fmla="*/ 142 h 482"/>
                <a:gd name="T18" fmla="*/ 198 w 368"/>
                <a:gd name="T19" fmla="*/ 114 h 482"/>
                <a:gd name="T20" fmla="*/ 85 w 368"/>
                <a:gd name="T21" fmla="*/ 29 h 482"/>
                <a:gd name="T22" fmla="*/ 170 w 368"/>
                <a:gd name="T23" fmla="*/ 29 h 482"/>
                <a:gd name="T24" fmla="*/ 198 w 368"/>
                <a:gd name="T25" fmla="*/ 0 h 482"/>
                <a:gd name="T26" fmla="*/ 283 w 368"/>
                <a:gd name="T27" fmla="*/ 29 h 482"/>
                <a:gd name="T28" fmla="*/ 283 w 368"/>
                <a:gd name="T29" fmla="*/ 57 h 482"/>
                <a:gd name="T30" fmla="*/ 255 w 368"/>
                <a:gd name="T31" fmla="*/ 114 h 482"/>
                <a:gd name="T32" fmla="*/ 283 w 368"/>
                <a:gd name="T33" fmla="*/ 199 h 482"/>
                <a:gd name="T34" fmla="*/ 368 w 368"/>
                <a:gd name="T35" fmla="*/ 199 h 482"/>
                <a:gd name="T36" fmla="*/ 368 w 368"/>
                <a:gd name="T37" fmla="*/ 312 h 482"/>
                <a:gd name="T38" fmla="*/ 311 w 368"/>
                <a:gd name="T39" fmla="*/ 341 h 482"/>
                <a:gd name="T40" fmla="*/ 340 w 368"/>
                <a:gd name="T41" fmla="*/ 426 h 482"/>
                <a:gd name="T42" fmla="*/ 226 w 368"/>
                <a:gd name="T43" fmla="*/ 426 h 482"/>
                <a:gd name="T44" fmla="*/ 198 w 368"/>
                <a:gd name="T45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8" h="482">
                  <a:moveTo>
                    <a:pt x="198" y="482"/>
                  </a:moveTo>
                  <a:lnTo>
                    <a:pt x="56" y="341"/>
                  </a:lnTo>
                  <a:lnTo>
                    <a:pt x="56" y="312"/>
                  </a:lnTo>
                  <a:lnTo>
                    <a:pt x="28" y="312"/>
                  </a:lnTo>
                  <a:lnTo>
                    <a:pt x="28" y="227"/>
                  </a:lnTo>
                  <a:lnTo>
                    <a:pt x="0" y="199"/>
                  </a:lnTo>
                  <a:lnTo>
                    <a:pt x="85" y="114"/>
                  </a:lnTo>
                  <a:lnTo>
                    <a:pt x="113" y="142"/>
                  </a:lnTo>
                  <a:lnTo>
                    <a:pt x="170" y="142"/>
                  </a:lnTo>
                  <a:lnTo>
                    <a:pt x="198" y="114"/>
                  </a:lnTo>
                  <a:lnTo>
                    <a:pt x="85" y="29"/>
                  </a:lnTo>
                  <a:lnTo>
                    <a:pt x="170" y="29"/>
                  </a:lnTo>
                  <a:lnTo>
                    <a:pt x="198" y="0"/>
                  </a:lnTo>
                  <a:lnTo>
                    <a:pt x="283" y="29"/>
                  </a:lnTo>
                  <a:lnTo>
                    <a:pt x="283" y="57"/>
                  </a:lnTo>
                  <a:lnTo>
                    <a:pt x="255" y="114"/>
                  </a:lnTo>
                  <a:lnTo>
                    <a:pt x="283" y="199"/>
                  </a:lnTo>
                  <a:lnTo>
                    <a:pt x="368" y="199"/>
                  </a:lnTo>
                  <a:lnTo>
                    <a:pt x="368" y="312"/>
                  </a:lnTo>
                  <a:lnTo>
                    <a:pt x="311" y="341"/>
                  </a:lnTo>
                  <a:lnTo>
                    <a:pt x="340" y="426"/>
                  </a:lnTo>
                  <a:lnTo>
                    <a:pt x="226" y="426"/>
                  </a:lnTo>
                  <a:lnTo>
                    <a:pt x="198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8" name="Freeform 729"/>
            <p:cNvSpPr>
              <a:spLocks/>
            </p:cNvSpPr>
            <p:nvPr/>
          </p:nvSpPr>
          <p:spPr bwMode="auto">
            <a:xfrm>
              <a:off x="2586" y="5122"/>
              <a:ext cx="851" cy="794"/>
            </a:xfrm>
            <a:custGeom>
              <a:avLst/>
              <a:gdLst>
                <a:gd name="T0" fmla="*/ 851 w 851"/>
                <a:gd name="T1" fmla="*/ 482 h 794"/>
                <a:gd name="T2" fmla="*/ 794 w 851"/>
                <a:gd name="T3" fmla="*/ 368 h 794"/>
                <a:gd name="T4" fmla="*/ 822 w 851"/>
                <a:gd name="T5" fmla="*/ 283 h 794"/>
                <a:gd name="T6" fmla="*/ 766 w 851"/>
                <a:gd name="T7" fmla="*/ 255 h 794"/>
                <a:gd name="T8" fmla="*/ 737 w 851"/>
                <a:gd name="T9" fmla="*/ 170 h 794"/>
                <a:gd name="T10" fmla="*/ 652 w 851"/>
                <a:gd name="T11" fmla="*/ 142 h 794"/>
                <a:gd name="T12" fmla="*/ 652 w 851"/>
                <a:gd name="T13" fmla="*/ 57 h 794"/>
                <a:gd name="T14" fmla="*/ 596 w 851"/>
                <a:gd name="T15" fmla="*/ 57 h 794"/>
                <a:gd name="T16" fmla="*/ 596 w 851"/>
                <a:gd name="T17" fmla="*/ 0 h 794"/>
                <a:gd name="T18" fmla="*/ 482 w 851"/>
                <a:gd name="T19" fmla="*/ 57 h 794"/>
                <a:gd name="T20" fmla="*/ 397 w 851"/>
                <a:gd name="T21" fmla="*/ 28 h 794"/>
                <a:gd name="T22" fmla="*/ 312 w 851"/>
                <a:gd name="T23" fmla="*/ 57 h 794"/>
                <a:gd name="T24" fmla="*/ 255 w 851"/>
                <a:gd name="T25" fmla="*/ 28 h 794"/>
                <a:gd name="T26" fmla="*/ 142 w 851"/>
                <a:gd name="T27" fmla="*/ 85 h 794"/>
                <a:gd name="T28" fmla="*/ 85 w 851"/>
                <a:gd name="T29" fmla="*/ 57 h 794"/>
                <a:gd name="T30" fmla="*/ 57 w 851"/>
                <a:gd name="T31" fmla="*/ 85 h 794"/>
                <a:gd name="T32" fmla="*/ 85 w 851"/>
                <a:gd name="T33" fmla="*/ 113 h 794"/>
                <a:gd name="T34" fmla="*/ 85 w 851"/>
                <a:gd name="T35" fmla="*/ 170 h 794"/>
                <a:gd name="T36" fmla="*/ 0 w 851"/>
                <a:gd name="T37" fmla="*/ 227 h 794"/>
                <a:gd name="T38" fmla="*/ 57 w 851"/>
                <a:gd name="T39" fmla="*/ 340 h 794"/>
                <a:gd name="T40" fmla="*/ 57 w 851"/>
                <a:gd name="T41" fmla="*/ 425 h 794"/>
                <a:gd name="T42" fmla="*/ 29 w 851"/>
                <a:gd name="T43" fmla="*/ 539 h 794"/>
                <a:gd name="T44" fmla="*/ 85 w 851"/>
                <a:gd name="T45" fmla="*/ 567 h 794"/>
                <a:gd name="T46" fmla="*/ 85 w 851"/>
                <a:gd name="T47" fmla="*/ 595 h 794"/>
                <a:gd name="T48" fmla="*/ 142 w 851"/>
                <a:gd name="T49" fmla="*/ 595 h 794"/>
                <a:gd name="T50" fmla="*/ 142 w 851"/>
                <a:gd name="T51" fmla="*/ 624 h 794"/>
                <a:gd name="T52" fmla="*/ 227 w 851"/>
                <a:gd name="T53" fmla="*/ 652 h 794"/>
                <a:gd name="T54" fmla="*/ 227 w 851"/>
                <a:gd name="T55" fmla="*/ 680 h 794"/>
                <a:gd name="T56" fmla="*/ 255 w 851"/>
                <a:gd name="T57" fmla="*/ 709 h 794"/>
                <a:gd name="T58" fmla="*/ 255 w 851"/>
                <a:gd name="T59" fmla="*/ 737 h 794"/>
                <a:gd name="T60" fmla="*/ 312 w 851"/>
                <a:gd name="T61" fmla="*/ 765 h 794"/>
                <a:gd name="T62" fmla="*/ 369 w 851"/>
                <a:gd name="T63" fmla="*/ 794 h 794"/>
                <a:gd name="T64" fmla="*/ 397 w 851"/>
                <a:gd name="T65" fmla="*/ 765 h 794"/>
                <a:gd name="T66" fmla="*/ 510 w 851"/>
                <a:gd name="T67" fmla="*/ 652 h 794"/>
                <a:gd name="T68" fmla="*/ 539 w 851"/>
                <a:gd name="T69" fmla="*/ 539 h 794"/>
                <a:gd name="T70" fmla="*/ 624 w 851"/>
                <a:gd name="T71" fmla="*/ 510 h 794"/>
                <a:gd name="T72" fmla="*/ 709 w 851"/>
                <a:gd name="T73" fmla="*/ 539 h 794"/>
                <a:gd name="T74" fmla="*/ 851 w 851"/>
                <a:gd name="T75" fmla="*/ 482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1" h="794">
                  <a:moveTo>
                    <a:pt x="851" y="482"/>
                  </a:moveTo>
                  <a:lnTo>
                    <a:pt x="794" y="368"/>
                  </a:lnTo>
                  <a:lnTo>
                    <a:pt x="822" y="283"/>
                  </a:lnTo>
                  <a:lnTo>
                    <a:pt x="766" y="255"/>
                  </a:lnTo>
                  <a:lnTo>
                    <a:pt x="737" y="170"/>
                  </a:lnTo>
                  <a:lnTo>
                    <a:pt x="652" y="142"/>
                  </a:lnTo>
                  <a:lnTo>
                    <a:pt x="652" y="57"/>
                  </a:lnTo>
                  <a:lnTo>
                    <a:pt x="596" y="57"/>
                  </a:lnTo>
                  <a:lnTo>
                    <a:pt x="596" y="0"/>
                  </a:lnTo>
                  <a:lnTo>
                    <a:pt x="482" y="57"/>
                  </a:lnTo>
                  <a:lnTo>
                    <a:pt x="397" y="28"/>
                  </a:lnTo>
                  <a:lnTo>
                    <a:pt x="312" y="57"/>
                  </a:lnTo>
                  <a:lnTo>
                    <a:pt x="255" y="28"/>
                  </a:lnTo>
                  <a:lnTo>
                    <a:pt x="142" y="85"/>
                  </a:lnTo>
                  <a:lnTo>
                    <a:pt x="85" y="57"/>
                  </a:lnTo>
                  <a:lnTo>
                    <a:pt x="57" y="85"/>
                  </a:lnTo>
                  <a:lnTo>
                    <a:pt x="85" y="113"/>
                  </a:lnTo>
                  <a:lnTo>
                    <a:pt x="85" y="170"/>
                  </a:lnTo>
                  <a:lnTo>
                    <a:pt x="0" y="227"/>
                  </a:lnTo>
                  <a:lnTo>
                    <a:pt x="57" y="340"/>
                  </a:lnTo>
                  <a:lnTo>
                    <a:pt x="57" y="425"/>
                  </a:lnTo>
                  <a:lnTo>
                    <a:pt x="29" y="539"/>
                  </a:lnTo>
                  <a:lnTo>
                    <a:pt x="85" y="567"/>
                  </a:lnTo>
                  <a:lnTo>
                    <a:pt x="85" y="595"/>
                  </a:lnTo>
                  <a:lnTo>
                    <a:pt x="142" y="595"/>
                  </a:lnTo>
                  <a:lnTo>
                    <a:pt x="142" y="624"/>
                  </a:lnTo>
                  <a:lnTo>
                    <a:pt x="227" y="652"/>
                  </a:lnTo>
                  <a:lnTo>
                    <a:pt x="227" y="680"/>
                  </a:lnTo>
                  <a:lnTo>
                    <a:pt x="255" y="709"/>
                  </a:lnTo>
                  <a:lnTo>
                    <a:pt x="255" y="737"/>
                  </a:lnTo>
                  <a:lnTo>
                    <a:pt x="312" y="765"/>
                  </a:lnTo>
                  <a:lnTo>
                    <a:pt x="369" y="794"/>
                  </a:lnTo>
                  <a:lnTo>
                    <a:pt x="397" y="765"/>
                  </a:lnTo>
                  <a:lnTo>
                    <a:pt x="510" y="652"/>
                  </a:lnTo>
                  <a:lnTo>
                    <a:pt x="539" y="539"/>
                  </a:lnTo>
                  <a:lnTo>
                    <a:pt x="624" y="510"/>
                  </a:lnTo>
                  <a:lnTo>
                    <a:pt x="709" y="539"/>
                  </a:lnTo>
                  <a:lnTo>
                    <a:pt x="851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9" name="Freeform 730"/>
            <p:cNvSpPr>
              <a:spLocks/>
            </p:cNvSpPr>
            <p:nvPr/>
          </p:nvSpPr>
          <p:spPr bwMode="auto">
            <a:xfrm>
              <a:off x="3153" y="5008"/>
              <a:ext cx="879" cy="596"/>
            </a:xfrm>
            <a:custGeom>
              <a:avLst/>
              <a:gdLst>
                <a:gd name="T0" fmla="*/ 284 w 879"/>
                <a:gd name="T1" fmla="*/ 596 h 596"/>
                <a:gd name="T2" fmla="*/ 227 w 879"/>
                <a:gd name="T3" fmla="*/ 482 h 596"/>
                <a:gd name="T4" fmla="*/ 255 w 879"/>
                <a:gd name="T5" fmla="*/ 397 h 596"/>
                <a:gd name="T6" fmla="*/ 199 w 879"/>
                <a:gd name="T7" fmla="*/ 369 h 596"/>
                <a:gd name="T8" fmla="*/ 170 w 879"/>
                <a:gd name="T9" fmla="*/ 284 h 596"/>
                <a:gd name="T10" fmla="*/ 85 w 879"/>
                <a:gd name="T11" fmla="*/ 256 h 596"/>
                <a:gd name="T12" fmla="*/ 85 w 879"/>
                <a:gd name="T13" fmla="*/ 171 h 596"/>
                <a:gd name="T14" fmla="*/ 29 w 879"/>
                <a:gd name="T15" fmla="*/ 171 h 596"/>
                <a:gd name="T16" fmla="*/ 29 w 879"/>
                <a:gd name="T17" fmla="*/ 114 h 596"/>
                <a:gd name="T18" fmla="*/ 0 w 879"/>
                <a:gd name="T19" fmla="*/ 57 h 596"/>
                <a:gd name="T20" fmla="*/ 29 w 879"/>
                <a:gd name="T21" fmla="*/ 0 h 596"/>
                <a:gd name="T22" fmla="*/ 85 w 879"/>
                <a:gd name="T23" fmla="*/ 86 h 596"/>
                <a:gd name="T24" fmla="*/ 170 w 879"/>
                <a:gd name="T25" fmla="*/ 86 h 596"/>
                <a:gd name="T26" fmla="*/ 227 w 879"/>
                <a:gd name="T27" fmla="*/ 57 h 596"/>
                <a:gd name="T28" fmla="*/ 340 w 879"/>
                <a:gd name="T29" fmla="*/ 57 h 596"/>
                <a:gd name="T30" fmla="*/ 454 w 879"/>
                <a:gd name="T31" fmla="*/ 0 h 596"/>
                <a:gd name="T32" fmla="*/ 482 w 879"/>
                <a:gd name="T33" fmla="*/ 57 h 596"/>
                <a:gd name="T34" fmla="*/ 624 w 879"/>
                <a:gd name="T35" fmla="*/ 29 h 596"/>
                <a:gd name="T36" fmla="*/ 681 w 879"/>
                <a:gd name="T37" fmla="*/ 0 h 596"/>
                <a:gd name="T38" fmla="*/ 851 w 879"/>
                <a:gd name="T39" fmla="*/ 29 h 596"/>
                <a:gd name="T40" fmla="*/ 879 w 879"/>
                <a:gd name="T41" fmla="*/ 114 h 596"/>
                <a:gd name="T42" fmla="*/ 851 w 879"/>
                <a:gd name="T43" fmla="*/ 142 h 596"/>
                <a:gd name="T44" fmla="*/ 851 w 879"/>
                <a:gd name="T45" fmla="*/ 256 h 596"/>
                <a:gd name="T46" fmla="*/ 737 w 879"/>
                <a:gd name="T47" fmla="*/ 341 h 596"/>
                <a:gd name="T48" fmla="*/ 681 w 879"/>
                <a:gd name="T49" fmla="*/ 312 h 596"/>
                <a:gd name="T50" fmla="*/ 454 w 879"/>
                <a:gd name="T51" fmla="*/ 397 h 596"/>
                <a:gd name="T52" fmla="*/ 369 w 879"/>
                <a:gd name="T53" fmla="*/ 454 h 596"/>
                <a:gd name="T54" fmla="*/ 284 w 879"/>
                <a:gd name="T55" fmla="*/ 59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79" h="596">
                  <a:moveTo>
                    <a:pt x="284" y="596"/>
                  </a:moveTo>
                  <a:lnTo>
                    <a:pt x="227" y="482"/>
                  </a:lnTo>
                  <a:lnTo>
                    <a:pt x="255" y="397"/>
                  </a:lnTo>
                  <a:lnTo>
                    <a:pt x="199" y="369"/>
                  </a:lnTo>
                  <a:lnTo>
                    <a:pt x="170" y="284"/>
                  </a:lnTo>
                  <a:lnTo>
                    <a:pt x="85" y="256"/>
                  </a:lnTo>
                  <a:lnTo>
                    <a:pt x="85" y="171"/>
                  </a:lnTo>
                  <a:lnTo>
                    <a:pt x="29" y="171"/>
                  </a:lnTo>
                  <a:lnTo>
                    <a:pt x="29" y="114"/>
                  </a:lnTo>
                  <a:lnTo>
                    <a:pt x="0" y="57"/>
                  </a:lnTo>
                  <a:lnTo>
                    <a:pt x="29" y="0"/>
                  </a:lnTo>
                  <a:lnTo>
                    <a:pt x="85" y="86"/>
                  </a:lnTo>
                  <a:lnTo>
                    <a:pt x="170" y="86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454" y="0"/>
                  </a:lnTo>
                  <a:lnTo>
                    <a:pt x="482" y="57"/>
                  </a:lnTo>
                  <a:lnTo>
                    <a:pt x="624" y="29"/>
                  </a:lnTo>
                  <a:lnTo>
                    <a:pt x="681" y="0"/>
                  </a:lnTo>
                  <a:lnTo>
                    <a:pt x="851" y="29"/>
                  </a:lnTo>
                  <a:lnTo>
                    <a:pt x="879" y="114"/>
                  </a:lnTo>
                  <a:lnTo>
                    <a:pt x="851" y="142"/>
                  </a:lnTo>
                  <a:lnTo>
                    <a:pt x="851" y="256"/>
                  </a:lnTo>
                  <a:lnTo>
                    <a:pt x="737" y="341"/>
                  </a:lnTo>
                  <a:lnTo>
                    <a:pt x="681" y="312"/>
                  </a:lnTo>
                  <a:lnTo>
                    <a:pt x="454" y="397"/>
                  </a:lnTo>
                  <a:lnTo>
                    <a:pt x="369" y="454"/>
                  </a:lnTo>
                  <a:lnTo>
                    <a:pt x="284" y="59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0" name="Freeform 732"/>
            <p:cNvSpPr>
              <a:spLocks/>
            </p:cNvSpPr>
            <p:nvPr/>
          </p:nvSpPr>
          <p:spPr bwMode="auto">
            <a:xfrm>
              <a:off x="2359" y="4668"/>
              <a:ext cx="823" cy="539"/>
            </a:xfrm>
            <a:custGeom>
              <a:avLst/>
              <a:gdLst>
                <a:gd name="T0" fmla="*/ 284 w 823"/>
                <a:gd name="T1" fmla="*/ 539 h 539"/>
                <a:gd name="T2" fmla="*/ 312 w 823"/>
                <a:gd name="T3" fmla="*/ 511 h 539"/>
                <a:gd name="T4" fmla="*/ 369 w 823"/>
                <a:gd name="T5" fmla="*/ 539 h 539"/>
                <a:gd name="T6" fmla="*/ 482 w 823"/>
                <a:gd name="T7" fmla="*/ 482 h 539"/>
                <a:gd name="T8" fmla="*/ 539 w 823"/>
                <a:gd name="T9" fmla="*/ 511 h 539"/>
                <a:gd name="T10" fmla="*/ 624 w 823"/>
                <a:gd name="T11" fmla="*/ 482 h 539"/>
                <a:gd name="T12" fmla="*/ 709 w 823"/>
                <a:gd name="T13" fmla="*/ 511 h 539"/>
                <a:gd name="T14" fmla="*/ 823 w 823"/>
                <a:gd name="T15" fmla="*/ 454 h 539"/>
                <a:gd name="T16" fmla="*/ 794 w 823"/>
                <a:gd name="T17" fmla="*/ 397 h 539"/>
                <a:gd name="T18" fmla="*/ 823 w 823"/>
                <a:gd name="T19" fmla="*/ 340 h 539"/>
                <a:gd name="T20" fmla="*/ 823 w 823"/>
                <a:gd name="T21" fmla="*/ 255 h 539"/>
                <a:gd name="T22" fmla="*/ 794 w 823"/>
                <a:gd name="T23" fmla="*/ 227 h 539"/>
                <a:gd name="T24" fmla="*/ 823 w 823"/>
                <a:gd name="T25" fmla="*/ 142 h 539"/>
                <a:gd name="T26" fmla="*/ 766 w 823"/>
                <a:gd name="T27" fmla="*/ 142 h 539"/>
                <a:gd name="T28" fmla="*/ 737 w 823"/>
                <a:gd name="T29" fmla="*/ 114 h 539"/>
                <a:gd name="T30" fmla="*/ 709 w 823"/>
                <a:gd name="T31" fmla="*/ 142 h 539"/>
                <a:gd name="T32" fmla="*/ 709 w 823"/>
                <a:gd name="T33" fmla="*/ 85 h 539"/>
                <a:gd name="T34" fmla="*/ 652 w 823"/>
                <a:gd name="T35" fmla="*/ 57 h 539"/>
                <a:gd name="T36" fmla="*/ 596 w 823"/>
                <a:gd name="T37" fmla="*/ 0 h 539"/>
                <a:gd name="T38" fmla="*/ 482 w 823"/>
                <a:gd name="T39" fmla="*/ 29 h 539"/>
                <a:gd name="T40" fmla="*/ 454 w 823"/>
                <a:gd name="T41" fmla="*/ 85 h 539"/>
                <a:gd name="T42" fmla="*/ 312 w 823"/>
                <a:gd name="T43" fmla="*/ 85 h 539"/>
                <a:gd name="T44" fmla="*/ 256 w 823"/>
                <a:gd name="T45" fmla="*/ 57 h 539"/>
                <a:gd name="T46" fmla="*/ 199 w 823"/>
                <a:gd name="T47" fmla="*/ 114 h 539"/>
                <a:gd name="T48" fmla="*/ 256 w 823"/>
                <a:gd name="T49" fmla="*/ 199 h 539"/>
                <a:gd name="T50" fmla="*/ 256 w 823"/>
                <a:gd name="T51" fmla="*/ 227 h 539"/>
                <a:gd name="T52" fmla="*/ 142 w 823"/>
                <a:gd name="T53" fmla="*/ 255 h 539"/>
                <a:gd name="T54" fmla="*/ 142 w 823"/>
                <a:gd name="T55" fmla="*/ 312 h 539"/>
                <a:gd name="T56" fmla="*/ 57 w 823"/>
                <a:gd name="T57" fmla="*/ 255 h 539"/>
                <a:gd name="T58" fmla="*/ 57 w 823"/>
                <a:gd name="T59" fmla="*/ 199 h 539"/>
                <a:gd name="T60" fmla="*/ 29 w 823"/>
                <a:gd name="T61" fmla="*/ 199 h 539"/>
                <a:gd name="T62" fmla="*/ 0 w 823"/>
                <a:gd name="T63" fmla="*/ 255 h 539"/>
                <a:gd name="T64" fmla="*/ 29 w 823"/>
                <a:gd name="T65" fmla="*/ 312 h 539"/>
                <a:gd name="T66" fmla="*/ 85 w 823"/>
                <a:gd name="T67" fmla="*/ 340 h 539"/>
                <a:gd name="T68" fmla="*/ 114 w 823"/>
                <a:gd name="T69" fmla="*/ 426 h 539"/>
                <a:gd name="T70" fmla="*/ 199 w 823"/>
                <a:gd name="T71" fmla="*/ 454 h 539"/>
                <a:gd name="T72" fmla="*/ 256 w 823"/>
                <a:gd name="T73" fmla="*/ 454 h 539"/>
                <a:gd name="T74" fmla="*/ 284 w 823"/>
                <a:gd name="T75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23" h="539">
                  <a:moveTo>
                    <a:pt x="284" y="539"/>
                  </a:moveTo>
                  <a:lnTo>
                    <a:pt x="312" y="511"/>
                  </a:lnTo>
                  <a:lnTo>
                    <a:pt x="369" y="539"/>
                  </a:lnTo>
                  <a:lnTo>
                    <a:pt x="482" y="482"/>
                  </a:lnTo>
                  <a:lnTo>
                    <a:pt x="539" y="511"/>
                  </a:lnTo>
                  <a:lnTo>
                    <a:pt x="624" y="482"/>
                  </a:lnTo>
                  <a:lnTo>
                    <a:pt x="709" y="511"/>
                  </a:lnTo>
                  <a:lnTo>
                    <a:pt x="823" y="454"/>
                  </a:lnTo>
                  <a:lnTo>
                    <a:pt x="794" y="397"/>
                  </a:lnTo>
                  <a:lnTo>
                    <a:pt x="823" y="340"/>
                  </a:lnTo>
                  <a:lnTo>
                    <a:pt x="823" y="255"/>
                  </a:lnTo>
                  <a:lnTo>
                    <a:pt x="794" y="227"/>
                  </a:lnTo>
                  <a:lnTo>
                    <a:pt x="823" y="142"/>
                  </a:lnTo>
                  <a:lnTo>
                    <a:pt x="766" y="142"/>
                  </a:lnTo>
                  <a:lnTo>
                    <a:pt x="737" y="114"/>
                  </a:lnTo>
                  <a:lnTo>
                    <a:pt x="709" y="142"/>
                  </a:lnTo>
                  <a:lnTo>
                    <a:pt x="709" y="85"/>
                  </a:lnTo>
                  <a:lnTo>
                    <a:pt x="652" y="57"/>
                  </a:lnTo>
                  <a:lnTo>
                    <a:pt x="596" y="0"/>
                  </a:lnTo>
                  <a:lnTo>
                    <a:pt x="482" y="29"/>
                  </a:lnTo>
                  <a:lnTo>
                    <a:pt x="454" y="85"/>
                  </a:lnTo>
                  <a:lnTo>
                    <a:pt x="312" y="85"/>
                  </a:lnTo>
                  <a:lnTo>
                    <a:pt x="256" y="57"/>
                  </a:lnTo>
                  <a:lnTo>
                    <a:pt x="199" y="114"/>
                  </a:lnTo>
                  <a:lnTo>
                    <a:pt x="256" y="199"/>
                  </a:lnTo>
                  <a:lnTo>
                    <a:pt x="256" y="227"/>
                  </a:lnTo>
                  <a:lnTo>
                    <a:pt x="142" y="255"/>
                  </a:lnTo>
                  <a:lnTo>
                    <a:pt x="142" y="312"/>
                  </a:lnTo>
                  <a:lnTo>
                    <a:pt x="57" y="255"/>
                  </a:lnTo>
                  <a:lnTo>
                    <a:pt x="57" y="199"/>
                  </a:lnTo>
                  <a:lnTo>
                    <a:pt x="29" y="199"/>
                  </a:lnTo>
                  <a:lnTo>
                    <a:pt x="0" y="255"/>
                  </a:lnTo>
                  <a:lnTo>
                    <a:pt x="29" y="312"/>
                  </a:lnTo>
                  <a:lnTo>
                    <a:pt x="85" y="340"/>
                  </a:lnTo>
                  <a:lnTo>
                    <a:pt x="114" y="426"/>
                  </a:lnTo>
                  <a:lnTo>
                    <a:pt x="199" y="454"/>
                  </a:lnTo>
                  <a:lnTo>
                    <a:pt x="256" y="454"/>
                  </a:lnTo>
                  <a:lnTo>
                    <a:pt x="284" y="53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1" name="Freeform 733"/>
            <p:cNvSpPr>
              <a:spLocks/>
            </p:cNvSpPr>
            <p:nvPr/>
          </p:nvSpPr>
          <p:spPr bwMode="auto">
            <a:xfrm>
              <a:off x="2473" y="4243"/>
              <a:ext cx="1105" cy="851"/>
            </a:xfrm>
            <a:custGeom>
              <a:avLst/>
              <a:gdLst>
                <a:gd name="T0" fmla="*/ 142 w 1105"/>
                <a:gd name="T1" fmla="*/ 482 h 851"/>
                <a:gd name="T2" fmla="*/ 198 w 1105"/>
                <a:gd name="T3" fmla="*/ 510 h 851"/>
                <a:gd name="T4" fmla="*/ 340 w 1105"/>
                <a:gd name="T5" fmla="*/ 510 h 851"/>
                <a:gd name="T6" fmla="*/ 368 w 1105"/>
                <a:gd name="T7" fmla="*/ 454 h 851"/>
                <a:gd name="T8" fmla="*/ 482 w 1105"/>
                <a:gd name="T9" fmla="*/ 425 h 851"/>
                <a:gd name="T10" fmla="*/ 538 w 1105"/>
                <a:gd name="T11" fmla="*/ 482 h 851"/>
                <a:gd name="T12" fmla="*/ 595 w 1105"/>
                <a:gd name="T13" fmla="*/ 510 h 851"/>
                <a:gd name="T14" fmla="*/ 595 w 1105"/>
                <a:gd name="T15" fmla="*/ 567 h 851"/>
                <a:gd name="T16" fmla="*/ 623 w 1105"/>
                <a:gd name="T17" fmla="*/ 539 h 851"/>
                <a:gd name="T18" fmla="*/ 652 w 1105"/>
                <a:gd name="T19" fmla="*/ 567 h 851"/>
                <a:gd name="T20" fmla="*/ 709 w 1105"/>
                <a:gd name="T21" fmla="*/ 567 h 851"/>
                <a:gd name="T22" fmla="*/ 680 w 1105"/>
                <a:gd name="T23" fmla="*/ 652 h 851"/>
                <a:gd name="T24" fmla="*/ 709 w 1105"/>
                <a:gd name="T25" fmla="*/ 680 h 851"/>
                <a:gd name="T26" fmla="*/ 709 w 1105"/>
                <a:gd name="T27" fmla="*/ 765 h 851"/>
                <a:gd name="T28" fmla="*/ 765 w 1105"/>
                <a:gd name="T29" fmla="*/ 851 h 851"/>
                <a:gd name="T30" fmla="*/ 850 w 1105"/>
                <a:gd name="T31" fmla="*/ 851 h 851"/>
                <a:gd name="T32" fmla="*/ 907 w 1105"/>
                <a:gd name="T33" fmla="*/ 822 h 851"/>
                <a:gd name="T34" fmla="*/ 964 w 1105"/>
                <a:gd name="T35" fmla="*/ 737 h 851"/>
                <a:gd name="T36" fmla="*/ 964 w 1105"/>
                <a:gd name="T37" fmla="*/ 624 h 851"/>
                <a:gd name="T38" fmla="*/ 992 w 1105"/>
                <a:gd name="T39" fmla="*/ 397 h 851"/>
                <a:gd name="T40" fmla="*/ 1105 w 1105"/>
                <a:gd name="T41" fmla="*/ 312 h 851"/>
                <a:gd name="T42" fmla="*/ 1077 w 1105"/>
                <a:gd name="T43" fmla="*/ 284 h 851"/>
                <a:gd name="T44" fmla="*/ 765 w 1105"/>
                <a:gd name="T45" fmla="*/ 369 h 851"/>
                <a:gd name="T46" fmla="*/ 765 w 1105"/>
                <a:gd name="T47" fmla="*/ 312 h 851"/>
                <a:gd name="T48" fmla="*/ 765 w 1105"/>
                <a:gd name="T49" fmla="*/ 284 h 851"/>
                <a:gd name="T50" fmla="*/ 652 w 1105"/>
                <a:gd name="T51" fmla="*/ 142 h 851"/>
                <a:gd name="T52" fmla="*/ 652 w 1105"/>
                <a:gd name="T53" fmla="*/ 57 h 851"/>
                <a:gd name="T54" fmla="*/ 595 w 1105"/>
                <a:gd name="T55" fmla="*/ 28 h 851"/>
                <a:gd name="T56" fmla="*/ 425 w 1105"/>
                <a:gd name="T57" fmla="*/ 85 h 851"/>
                <a:gd name="T58" fmla="*/ 397 w 1105"/>
                <a:gd name="T59" fmla="*/ 57 h 851"/>
                <a:gd name="T60" fmla="*/ 368 w 1105"/>
                <a:gd name="T61" fmla="*/ 85 h 851"/>
                <a:gd name="T62" fmla="*/ 340 w 1105"/>
                <a:gd name="T63" fmla="*/ 57 h 851"/>
                <a:gd name="T64" fmla="*/ 255 w 1105"/>
                <a:gd name="T65" fmla="*/ 57 h 851"/>
                <a:gd name="T66" fmla="*/ 198 w 1105"/>
                <a:gd name="T67" fmla="*/ 0 h 851"/>
                <a:gd name="T68" fmla="*/ 0 w 1105"/>
                <a:gd name="T69" fmla="*/ 85 h 851"/>
                <a:gd name="T70" fmla="*/ 28 w 1105"/>
                <a:gd name="T71" fmla="*/ 142 h 851"/>
                <a:gd name="T72" fmla="*/ 0 w 1105"/>
                <a:gd name="T73" fmla="*/ 227 h 851"/>
                <a:gd name="T74" fmla="*/ 28 w 1105"/>
                <a:gd name="T75" fmla="*/ 284 h 851"/>
                <a:gd name="T76" fmla="*/ 28 w 1105"/>
                <a:gd name="T77" fmla="*/ 369 h 851"/>
                <a:gd name="T78" fmla="*/ 85 w 1105"/>
                <a:gd name="T79" fmla="*/ 425 h 851"/>
                <a:gd name="T80" fmla="*/ 142 w 1105"/>
                <a:gd name="T81" fmla="*/ 425 h 851"/>
                <a:gd name="T82" fmla="*/ 142 w 1105"/>
                <a:gd name="T83" fmla="*/ 482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5" h="851">
                  <a:moveTo>
                    <a:pt x="142" y="482"/>
                  </a:moveTo>
                  <a:lnTo>
                    <a:pt x="198" y="510"/>
                  </a:lnTo>
                  <a:lnTo>
                    <a:pt x="340" y="510"/>
                  </a:lnTo>
                  <a:lnTo>
                    <a:pt x="368" y="454"/>
                  </a:lnTo>
                  <a:lnTo>
                    <a:pt x="482" y="425"/>
                  </a:lnTo>
                  <a:lnTo>
                    <a:pt x="538" y="482"/>
                  </a:lnTo>
                  <a:lnTo>
                    <a:pt x="595" y="510"/>
                  </a:lnTo>
                  <a:lnTo>
                    <a:pt x="595" y="567"/>
                  </a:lnTo>
                  <a:lnTo>
                    <a:pt x="623" y="539"/>
                  </a:lnTo>
                  <a:lnTo>
                    <a:pt x="652" y="567"/>
                  </a:lnTo>
                  <a:lnTo>
                    <a:pt x="709" y="567"/>
                  </a:lnTo>
                  <a:lnTo>
                    <a:pt x="680" y="652"/>
                  </a:lnTo>
                  <a:lnTo>
                    <a:pt x="709" y="680"/>
                  </a:lnTo>
                  <a:lnTo>
                    <a:pt x="709" y="765"/>
                  </a:lnTo>
                  <a:lnTo>
                    <a:pt x="765" y="851"/>
                  </a:lnTo>
                  <a:lnTo>
                    <a:pt x="850" y="851"/>
                  </a:lnTo>
                  <a:lnTo>
                    <a:pt x="907" y="822"/>
                  </a:lnTo>
                  <a:lnTo>
                    <a:pt x="964" y="737"/>
                  </a:lnTo>
                  <a:lnTo>
                    <a:pt x="964" y="624"/>
                  </a:lnTo>
                  <a:lnTo>
                    <a:pt x="992" y="397"/>
                  </a:lnTo>
                  <a:lnTo>
                    <a:pt x="1105" y="312"/>
                  </a:lnTo>
                  <a:lnTo>
                    <a:pt x="1077" y="284"/>
                  </a:lnTo>
                  <a:lnTo>
                    <a:pt x="765" y="369"/>
                  </a:lnTo>
                  <a:lnTo>
                    <a:pt x="765" y="312"/>
                  </a:lnTo>
                  <a:lnTo>
                    <a:pt x="765" y="284"/>
                  </a:lnTo>
                  <a:lnTo>
                    <a:pt x="652" y="142"/>
                  </a:lnTo>
                  <a:lnTo>
                    <a:pt x="652" y="57"/>
                  </a:lnTo>
                  <a:lnTo>
                    <a:pt x="595" y="28"/>
                  </a:lnTo>
                  <a:lnTo>
                    <a:pt x="425" y="85"/>
                  </a:lnTo>
                  <a:lnTo>
                    <a:pt x="397" y="57"/>
                  </a:lnTo>
                  <a:lnTo>
                    <a:pt x="368" y="85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198" y="0"/>
                  </a:lnTo>
                  <a:lnTo>
                    <a:pt x="0" y="85"/>
                  </a:lnTo>
                  <a:lnTo>
                    <a:pt x="28" y="142"/>
                  </a:lnTo>
                  <a:lnTo>
                    <a:pt x="0" y="227"/>
                  </a:lnTo>
                  <a:lnTo>
                    <a:pt x="28" y="284"/>
                  </a:lnTo>
                  <a:lnTo>
                    <a:pt x="28" y="369"/>
                  </a:lnTo>
                  <a:lnTo>
                    <a:pt x="85" y="425"/>
                  </a:lnTo>
                  <a:lnTo>
                    <a:pt x="142" y="425"/>
                  </a:lnTo>
                  <a:lnTo>
                    <a:pt x="142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2" name="Freeform 734"/>
            <p:cNvSpPr>
              <a:spLocks/>
            </p:cNvSpPr>
            <p:nvPr/>
          </p:nvSpPr>
          <p:spPr bwMode="auto">
            <a:xfrm>
              <a:off x="2671" y="3591"/>
              <a:ext cx="1304" cy="765"/>
            </a:xfrm>
            <a:custGeom>
              <a:avLst/>
              <a:gdLst>
                <a:gd name="T0" fmla="*/ 0 w 1304"/>
                <a:gd name="T1" fmla="*/ 652 h 765"/>
                <a:gd name="T2" fmla="*/ 57 w 1304"/>
                <a:gd name="T3" fmla="*/ 709 h 765"/>
                <a:gd name="T4" fmla="*/ 142 w 1304"/>
                <a:gd name="T5" fmla="*/ 709 h 765"/>
                <a:gd name="T6" fmla="*/ 170 w 1304"/>
                <a:gd name="T7" fmla="*/ 737 h 765"/>
                <a:gd name="T8" fmla="*/ 199 w 1304"/>
                <a:gd name="T9" fmla="*/ 709 h 765"/>
                <a:gd name="T10" fmla="*/ 227 w 1304"/>
                <a:gd name="T11" fmla="*/ 737 h 765"/>
                <a:gd name="T12" fmla="*/ 397 w 1304"/>
                <a:gd name="T13" fmla="*/ 680 h 765"/>
                <a:gd name="T14" fmla="*/ 425 w 1304"/>
                <a:gd name="T15" fmla="*/ 652 h 765"/>
                <a:gd name="T16" fmla="*/ 539 w 1304"/>
                <a:gd name="T17" fmla="*/ 595 h 765"/>
                <a:gd name="T18" fmla="*/ 766 w 1304"/>
                <a:gd name="T19" fmla="*/ 737 h 765"/>
                <a:gd name="T20" fmla="*/ 907 w 1304"/>
                <a:gd name="T21" fmla="*/ 765 h 765"/>
                <a:gd name="T22" fmla="*/ 936 w 1304"/>
                <a:gd name="T23" fmla="*/ 737 h 765"/>
                <a:gd name="T24" fmla="*/ 1106 w 1304"/>
                <a:gd name="T25" fmla="*/ 680 h 765"/>
                <a:gd name="T26" fmla="*/ 1163 w 1304"/>
                <a:gd name="T27" fmla="*/ 595 h 765"/>
                <a:gd name="T28" fmla="*/ 1276 w 1304"/>
                <a:gd name="T29" fmla="*/ 624 h 765"/>
                <a:gd name="T30" fmla="*/ 1304 w 1304"/>
                <a:gd name="T31" fmla="*/ 595 h 765"/>
                <a:gd name="T32" fmla="*/ 1248 w 1304"/>
                <a:gd name="T33" fmla="*/ 369 h 765"/>
                <a:gd name="T34" fmla="*/ 1106 w 1304"/>
                <a:gd name="T35" fmla="*/ 340 h 765"/>
                <a:gd name="T36" fmla="*/ 936 w 1304"/>
                <a:gd name="T37" fmla="*/ 227 h 765"/>
                <a:gd name="T38" fmla="*/ 794 w 1304"/>
                <a:gd name="T39" fmla="*/ 255 h 765"/>
                <a:gd name="T40" fmla="*/ 482 w 1304"/>
                <a:gd name="T41" fmla="*/ 113 h 765"/>
                <a:gd name="T42" fmla="*/ 397 w 1304"/>
                <a:gd name="T43" fmla="*/ 28 h 765"/>
                <a:gd name="T44" fmla="*/ 284 w 1304"/>
                <a:gd name="T45" fmla="*/ 28 h 765"/>
                <a:gd name="T46" fmla="*/ 255 w 1304"/>
                <a:gd name="T47" fmla="*/ 57 h 765"/>
                <a:gd name="T48" fmla="*/ 142 w 1304"/>
                <a:gd name="T49" fmla="*/ 0 h 765"/>
                <a:gd name="T50" fmla="*/ 0 w 1304"/>
                <a:gd name="T51" fmla="*/ 57 h 765"/>
                <a:gd name="T52" fmla="*/ 0 w 1304"/>
                <a:gd name="T53" fmla="*/ 198 h 765"/>
                <a:gd name="T54" fmla="*/ 29 w 1304"/>
                <a:gd name="T55" fmla="*/ 255 h 765"/>
                <a:gd name="T56" fmla="*/ 0 w 1304"/>
                <a:gd name="T57" fmla="*/ 425 h 765"/>
                <a:gd name="T58" fmla="*/ 0 w 1304"/>
                <a:gd name="T59" fmla="*/ 65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04" h="765">
                  <a:moveTo>
                    <a:pt x="0" y="652"/>
                  </a:moveTo>
                  <a:lnTo>
                    <a:pt x="57" y="709"/>
                  </a:lnTo>
                  <a:lnTo>
                    <a:pt x="142" y="709"/>
                  </a:lnTo>
                  <a:lnTo>
                    <a:pt x="170" y="737"/>
                  </a:lnTo>
                  <a:lnTo>
                    <a:pt x="199" y="709"/>
                  </a:lnTo>
                  <a:lnTo>
                    <a:pt x="227" y="737"/>
                  </a:lnTo>
                  <a:lnTo>
                    <a:pt x="397" y="680"/>
                  </a:lnTo>
                  <a:lnTo>
                    <a:pt x="425" y="652"/>
                  </a:lnTo>
                  <a:lnTo>
                    <a:pt x="539" y="595"/>
                  </a:lnTo>
                  <a:lnTo>
                    <a:pt x="766" y="737"/>
                  </a:lnTo>
                  <a:lnTo>
                    <a:pt x="907" y="765"/>
                  </a:lnTo>
                  <a:lnTo>
                    <a:pt x="936" y="737"/>
                  </a:lnTo>
                  <a:lnTo>
                    <a:pt x="1106" y="680"/>
                  </a:lnTo>
                  <a:lnTo>
                    <a:pt x="1163" y="595"/>
                  </a:lnTo>
                  <a:lnTo>
                    <a:pt x="1276" y="624"/>
                  </a:lnTo>
                  <a:lnTo>
                    <a:pt x="1304" y="595"/>
                  </a:lnTo>
                  <a:lnTo>
                    <a:pt x="1248" y="369"/>
                  </a:lnTo>
                  <a:lnTo>
                    <a:pt x="1106" y="340"/>
                  </a:lnTo>
                  <a:lnTo>
                    <a:pt x="936" y="227"/>
                  </a:lnTo>
                  <a:lnTo>
                    <a:pt x="794" y="255"/>
                  </a:lnTo>
                  <a:lnTo>
                    <a:pt x="482" y="113"/>
                  </a:lnTo>
                  <a:lnTo>
                    <a:pt x="397" y="28"/>
                  </a:lnTo>
                  <a:lnTo>
                    <a:pt x="284" y="28"/>
                  </a:lnTo>
                  <a:lnTo>
                    <a:pt x="255" y="57"/>
                  </a:lnTo>
                  <a:lnTo>
                    <a:pt x="142" y="0"/>
                  </a:lnTo>
                  <a:lnTo>
                    <a:pt x="0" y="57"/>
                  </a:lnTo>
                  <a:lnTo>
                    <a:pt x="0" y="198"/>
                  </a:lnTo>
                  <a:lnTo>
                    <a:pt x="29" y="255"/>
                  </a:lnTo>
                  <a:lnTo>
                    <a:pt x="0" y="425"/>
                  </a:lnTo>
                  <a:lnTo>
                    <a:pt x="0" y="6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3" name="Freeform 735"/>
            <p:cNvSpPr>
              <a:spLocks/>
            </p:cNvSpPr>
            <p:nvPr/>
          </p:nvSpPr>
          <p:spPr bwMode="auto">
            <a:xfrm>
              <a:off x="2615" y="2627"/>
              <a:ext cx="1389" cy="794"/>
            </a:xfrm>
            <a:custGeom>
              <a:avLst/>
              <a:gdLst>
                <a:gd name="T0" fmla="*/ 1077 w 1389"/>
                <a:gd name="T1" fmla="*/ 624 h 794"/>
                <a:gd name="T2" fmla="*/ 1105 w 1389"/>
                <a:gd name="T3" fmla="*/ 510 h 794"/>
                <a:gd name="T4" fmla="*/ 1219 w 1389"/>
                <a:gd name="T5" fmla="*/ 454 h 794"/>
                <a:gd name="T6" fmla="*/ 1332 w 1389"/>
                <a:gd name="T7" fmla="*/ 340 h 794"/>
                <a:gd name="T8" fmla="*/ 1332 w 1389"/>
                <a:gd name="T9" fmla="*/ 284 h 794"/>
                <a:gd name="T10" fmla="*/ 1389 w 1389"/>
                <a:gd name="T11" fmla="*/ 284 h 794"/>
                <a:gd name="T12" fmla="*/ 1332 w 1389"/>
                <a:gd name="T13" fmla="*/ 255 h 794"/>
                <a:gd name="T14" fmla="*/ 1275 w 1389"/>
                <a:gd name="T15" fmla="*/ 284 h 794"/>
                <a:gd name="T16" fmla="*/ 1162 w 1389"/>
                <a:gd name="T17" fmla="*/ 255 h 794"/>
                <a:gd name="T18" fmla="*/ 1134 w 1389"/>
                <a:gd name="T19" fmla="*/ 199 h 794"/>
                <a:gd name="T20" fmla="*/ 992 w 1389"/>
                <a:gd name="T21" fmla="*/ 85 h 794"/>
                <a:gd name="T22" fmla="*/ 850 w 1389"/>
                <a:gd name="T23" fmla="*/ 85 h 794"/>
                <a:gd name="T24" fmla="*/ 822 w 1389"/>
                <a:gd name="T25" fmla="*/ 57 h 794"/>
                <a:gd name="T26" fmla="*/ 737 w 1389"/>
                <a:gd name="T27" fmla="*/ 57 h 794"/>
                <a:gd name="T28" fmla="*/ 737 w 1389"/>
                <a:gd name="T29" fmla="*/ 114 h 794"/>
                <a:gd name="T30" fmla="*/ 680 w 1389"/>
                <a:gd name="T31" fmla="*/ 85 h 794"/>
                <a:gd name="T32" fmla="*/ 623 w 1389"/>
                <a:gd name="T33" fmla="*/ 114 h 794"/>
                <a:gd name="T34" fmla="*/ 425 w 1389"/>
                <a:gd name="T35" fmla="*/ 0 h 794"/>
                <a:gd name="T36" fmla="*/ 368 w 1389"/>
                <a:gd name="T37" fmla="*/ 57 h 794"/>
                <a:gd name="T38" fmla="*/ 283 w 1389"/>
                <a:gd name="T39" fmla="*/ 28 h 794"/>
                <a:gd name="T40" fmla="*/ 226 w 1389"/>
                <a:gd name="T41" fmla="*/ 28 h 794"/>
                <a:gd name="T42" fmla="*/ 170 w 1389"/>
                <a:gd name="T43" fmla="*/ 0 h 794"/>
                <a:gd name="T44" fmla="*/ 170 w 1389"/>
                <a:gd name="T45" fmla="*/ 57 h 794"/>
                <a:gd name="T46" fmla="*/ 198 w 1389"/>
                <a:gd name="T47" fmla="*/ 114 h 794"/>
                <a:gd name="T48" fmla="*/ 255 w 1389"/>
                <a:gd name="T49" fmla="*/ 170 h 794"/>
                <a:gd name="T50" fmla="*/ 340 w 1389"/>
                <a:gd name="T51" fmla="*/ 170 h 794"/>
                <a:gd name="T52" fmla="*/ 368 w 1389"/>
                <a:gd name="T53" fmla="*/ 255 h 794"/>
                <a:gd name="T54" fmla="*/ 368 w 1389"/>
                <a:gd name="T55" fmla="*/ 312 h 794"/>
                <a:gd name="T56" fmla="*/ 340 w 1389"/>
                <a:gd name="T57" fmla="*/ 340 h 794"/>
                <a:gd name="T58" fmla="*/ 283 w 1389"/>
                <a:gd name="T59" fmla="*/ 340 h 794"/>
                <a:gd name="T60" fmla="*/ 170 w 1389"/>
                <a:gd name="T61" fmla="*/ 425 h 794"/>
                <a:gd name="T62" fmla="*/ 113 w 1389"/>
                <a:gd name="T63" fmla="*/ 397 h 794"/>
                <a:gd name="T64" fmla="*/ 85 w 1389"/>
                <a:gd name="T65" fmla="*/ 425 h 794"/>
                <a:gd name="T66" fmla="*/ 56 w 1389"/>
                <a:gd name="T67" fmla="*/ 425 h 794"/>
                <a:gd name="T68" fmla="*/ 0 w 1389"/>
                <a:gd name="T69" fmla="*/ 539 h 794"/>
                <a:gd name="T70" fmla="*/ 28 w 1389"/>
                <a:gd name="T71" fmla="*/ 624 h 794"/>
                <a:gd name="T72" fmla="*/ 0 w 1389"/>
                <a:gd name="T73" fmla="*/ 680 h 794"/>
                <a:gd name="T74" fmla="*/ 56 w 1389"/>
                <a:gd name="T75" fmla="*/ 709 h 794"/>
                <a:gd name="T76" fmla="*/ 85 w 1389"/>
                <a:gd name="T77" fmla="*/ 766 h 794"/>
                <a:gd name="T78" fmla="*/ 141 w 1389"/>
                <a:gd name="T79" fmla="*/ 794 h 794"/>
                <a:gd name="T80" fmla="*/ 170 w 1389"/>
                <a:gd name="T81" fmla="*/ 737 h 794"/>
                <a:gd name="T82" fmla="*/ 255 w 1389"/>
                <a:gd name="T83" fmla="*/ 652 h 794"/>
                <a:gd name="T84" fmla="*/ 283 w 1389"/>
                <a:gd name="T85" fmla="*/ 652 h 794"/>
                <a:gd name="T86" fmla="*/ 368 w 1389"/>
                <a:gd name="T87" fmla="*/ 624 h 794"/>
                <a:gd name="T88" fmla="*/ 481 w 1389"/>
                <a:gd name="T89" fmla="*/ 652 h 794"/>
                <a:gd name="T90" fmla="*/ 595 w 1389"/>
                <a:gd name="T91" fmla="*/ 652 h 794"/>
                <a:gd name="T92" fmla="*/ 623 w 1389"/>
                <a:gd name="T93" fmla="*/ 709 h 794"/>
                <a:gd name="T94" fmla="*/ 708 w 1389"/>
                <a:gd name="T95" fmla="*/ 652 h 794"/>
                <a:gd name="T96" fmla="*/ 822 w 1389"/>
                <a:gd name="T97" fmla="*/ 680 h 794"/>
                <a:gd name="T98" fmla="*/ 963 w 1389"/>
                <a:gd name="T99" fmla="*/ 652 h 794"/>
                <a:gd name="T100" fmla="*/ 992 w 1389"/>
                <a:gd name="T101" fmla="*/ 624 h 794"/>
                <a:gd name="T102" fmla="*/ 1077 w 1389"/>
                <a:gd name="T103" fmla="*/ 62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9" h="794">
                  <a:moveTo>
                    <a:pt x="1077" y="624"/>
                  </a:moveTo>
                  <a:lnTo>
                    <a:pt x="1105" y="510"/>
                  </a:lnTo>
                  <a:lnTo>
                    <a:pt x="1219" y="454"/>
                  </a:lnTo>
                  <a:lnTo>
                    <a:pt x="1332" y="340"/>
                  </a:lnTo>
                  <a:lnTo>
                    <a:pt x="1332" y="284"/>
                  </a:lnTo>
                  <a:lnTo>
                    <a:pt x="1389" y="284"/>
                  </a:lnTo>
                  <a:lnTo>
                    <a:pt x="1332" y="255"/>
                  </a:lnTo>
                  <a:lnTo>
                    <a:pt x="1275" y="284"/>
                  </a:lnTo>
                  <a:lnTo>
                    <a:pt x="1162" y="255"/>
                  </a:lnTo>
                  <a:lnTo>
                    <a:pt x="1134" y="199"/>
                  </a:lnTo>
                  <a:lnTo>
                    <a:pt x="992" y="85"/>
                  </a:lnTo>
                  <a:lnTo>
                    <a:pt x="850" y="85"/>
                  </a:lnTo>
                  <a:lnTo>
                    <a:pt x="822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680" y="85"/>
                  </a:lnTo>
                  <a:lnTo>
                    <a:pt x="623" y="114"/>
                  </a:lnTo>
                  <a:lnTo>
                    <a:pt x="425" y="0"/>
                  </a:lnTo>
                  <a:lnTo>
                    <a:pt x="368" y="57"/>
                  </a:lnTo>
                  <a:lnTo>
                    <a:pt x="283" y="28"/>
                  </a:lnTo>
                  <a:lnTo>
                    <a:pt x="226" y="28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98" y="114"/>
                  </a:lnTo>
                  <a:lnTo>
                    <a:pt x="255" y="170"/>
                  </a:lnTo>
                  <a:lnTo>
                    <a:pt x="340" y="170"/>
                  </a:lnTo>
                  <a:lnTo>
                    <a:pt x="368" y="255"/>
                  </a:lnTo>
                  <a:lnTo>
                    <a:pt x="368" y="312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170" y="425"/>
                  </a:lnTo>
                  <a:lnTo>
                    <a:pt x="113" y="397"/>
                  </a:lnTo>
                  <a:lnTo>
                    <a:pt x="85" y="425"/>
                  </a:lnTo>
                  <a:lnTo>
                    <a:pt x="56" y="425"/>
                  </a:lnTo>
                  <a:lnTo>
                    <a:pt x="0" y="539"/>
                  </a:lnTo>
                  <a:lnTo>
                    <a:pt x="28" y="624"/>
                  </a:lnTo>
                  <a:lnTo>
                    <a:pt x="0" y="680"/>
                  </a:lnTo>
                  <a:lnTo>
                    <a:pt x="56" y="709"/>
                  </a:lnTo>
                  <a:lnTo>
                    <a:pt x="85" y="766"/>
                  </a:lnTo>
                  <a:lnTo>
                    <a:pt x="141" y="794"/>
                  </a:lnTo>
                  <a:lnTo>
                    <a:pt x="170" y="737"/>
                  </a:lnTo>
                  <a:lnTo>
                    <a:pt x="255" y="652"/>
                  </a:lnTo>
                  <a:lnTo>
                    <a:pt x="283" y="652"/>
                  </a:lnTo>
                  <a:lnTo>
                    <a:pt x="368" y="624"/>
                  </a:lnTo>
                  <a:lnTo>
                    <a:pt x="481" y="652"/>
                  </a:lnTo>
                  <a:lnTo>
                    <a:pt x="595" y="652"/>
                  </a:lnTo>
                  <a:lnTo>
                    <a:pt x="623" y="709"/>
                  </a:lnTo>
                  <a:lnTo>
                    <a:pt x="708" y="652"/>
                  </a:lnTo>
                  <a:lnTo>
                    <a:pt x="822" y="680"/>
                  </a:lnTo>
                  <a:lnTo>
                    <a:pt x="963" y="652"/>
                  </a:lnTo>
                  <a:lnTo>
                    <a:pt x="992" y="624"/>
                  </a:lnTo>
                  <a:lnTo>
                    <a:pt x="1077" y="62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4" name="Freeform 737"/>
            <p:cNvSpPr>
              <a:spLocks/>
            </p:cNvSpPr>
            <p:nvPr/>
          </p:nvSpPr>
          <p:spPr bwMode="auto">
            <a:xfrm>
              <a:off x="3068" y="4186"/>
              <a:ext cx="907" cy="681"/>
            </a:xfrm>
            <a:custGeom>
              <a:avLst/>
              <a:gdLst>
                <a:gd name="T0" fmla="*/ 369 w 907"/>
                <a:gd name="T1" fmla="*/ 681 h 681"/>
                <a:gd name="T2" fmla="*/ 397 w 907"/>
                <a:gd name="T3" fmla="*/ 454 h 681"/>
                <a:gd name="T4" fmla="*/ 510 w 907"/>
                <a:gd name="T5" fmla="*/ 369 h 681"/>
                <a:gd name="T6" fmla="*/ 482 w 907"/>
                <a:gd name="T7" fmla="*/ 341 h 681"/>
                <a:gd name="T8" fmla="*/ 170 w 907"/>
                <a:gd name="T9" fmla="*/ 426 h 681"/>
                <a:gd name="T10" fmla="*/ 170 w 907"/>
                <a:gd name="T11" fmla="*/ 341 h 681"/>
                <a:gd name="T12" fmla="*/ 57 w 907"/>
                <a:gd name="T13" fmla="*/ 199 h 681"/>
                <a:gd name="T14" fmla="*/ 57 w 907"/>
                <a:gd name="T15" fmla="*/ 114 h 681"/>
                <a:gd name="T16" fmla="*/ 0 w 907"/>
                <a:gd name="T17" fmla="*/ 85 h 681"/>
                <a:gd name="T18" fmla="*/ 28 w 907"/>
                <a:gd name="T19" fmla="*/ 57 h 681"/>
                <a:gd name="T20" fmla="*/ 142 w 907"/>
                <a:gd name="T21" fmla="*/ 0 h 681"/>
                <a:gd name="T22" fmla="*/ 369 w 907"/>
                <a:gd name="T23" fmla="*/ 142 h 681"/>
                <a:gd name="T24" fmla="*/ 510 w 907"/>
                <a:gd name="T25" fmla="*/ 170 h 681"/>
                <a:gd name="T26" fmla="*/ 539 w 907"/>
                <a:gd name="T27" fmla="*/ 142 h 681"/>
                <a:gd name="T28" fmla="*/ 709 w 907"/>
                <a:gd name="T29" fmla="*/ 85 h 681"/>
                <a:gd name="T30" fmla="*/ 766 w 907"/>
                <a:gd name="T31" fmla="*/ 0 h 681"/>
                <a:gd name="T32" fmla="*/ 879 w 907"/>
                <a:gd name="T33" fmla="*/ 29 h 681"/>
                <a:gd name="T34" fmla="*/ 907 w 907"/>
                <a:gd name="T35" fmla="*/ 0 h 681"/>
                <a:gd name="T36" fmla="*/ 907 w 907"/>
                <a:gd name="T37" fmla="*/ 142 h 681"/>
                <a:gd name="T38" fmla="*/ 851 w 907"/>
                <a:gd name="T39" fmla="*/ 170 h 681"/>
                <a:gd name="T40" fmla="*/ 851 w 907"/>
                <a:gd name="T41" fmla="*/ 227 h 681"/>
                <a:gd name="T42" fmla="*/ 766 w 907"/>
                <a:gd name="T43" fmla="*/ 255 h 681"/>
                <a:gd name="T44" fmla="*/ 766 w 907"/>
                <a:gd name="T45" fmla="*/ 341 h 681"/>
                <a:gd name="T46" fmla="*/ 709 w 907"/>
                <a:gd name="T47" fmla="*/ 312 h 681"/>
                <a:gd name="T48" fmla="*/ 681 w 907"/>
                <a:gd name="T49" fmla="*/ 397 h 681"/>
                <a:gd name="T50" fmla="*/ 595 w 907"/>
                <a:gd name="T51" fmla="*/ 454 h 681"/>
                <a:gd name="T52" fmla="*/ 567 w 907"/>
                <a:gd name="T53" fmla="*/ 539 h 681"/>
                <a:gd name="T54" fmla="*/ 510 w 907"/>
                <a:gd name="T55" fmla="*/ 567 h 681"/>
                <a:gd name="T56" fmla="*/ 425 w 907"/>
                <a:gd name="T57" fmla="*/ 681 h 681"/>
                <a:gd name="T58" fmla="*/ 369 w 907"/>
                <a:gd name="T5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681">
                  <a:moveTo>
                    <a:pt x="369" y="681"/>
                  </a:moveTo>
                  <a:lnTo>
                    <a:pt x="397" y="454"/>
                  </a:lnTo>
                  <a:lnTo>
                    <a:pt x="510" y="369"/>
                  </a:lnTo>
                  <a:lnTo>
                    <a:pt x="482" y="341"/>
                  </a:lnTo>
                  <a:lnTo>
                    <a:pt x="170" y="426"/>
                  </a:lnTo>
                  <a:lnTo>
                    <a:pt x="170" y="341"/>
                  </a:lnTo>
                  <a:lnTo>
                    <a:pt x="57" y="199"/>
                  </a:lnTo>
                  <a:lnTo>
                    <a:pt x="57" y="114"/>
                  </a:lnTo>
                  <a:lnTo>
                    <a:pt x="0" y="85"/>
                  </a:lnTo>
                  <a:lnTo>
                    <a:pt x="28" y="57"/>
                  </a:lnTo>
                  <a:lnTo>
                    <a:pt x="142" y="0"/>
                  </a:lnTo>
                  <a:lnTo>
                    <a:pt x="369" y="142"/>
                  </a:lnTo>
                  <a:lnTo>
                    <a:pt x="510" y="170"/>
                  </a:lnTo>
                  <a:lnTo>
                    <a:pt x="539" y="142"/>
                  </a:lnTo>
                  <a:lnTo>
                    <a:pt x="709" y="85"/>
                  </a:lnTo>
                  <a:lnTo>
                    <a:pt x="766" y="0"/>
                  </a:lnTo>
                  <a:lnTo>
                    <a:pt x="879" y="29"/>
                  </a:lnTo>
                  <a:lnTo>
                    <a:pt x="907" y="0"/>
                  </a:lnTo>
                  <a:lnTo>
                    <a:pt x="907" y="142"/>
                  </a:lnTo>
                  <a:lnTo>
                    <a:pt x="851" y="170"/>
                  </a:lnTo>
                  <a:lnTo>
                    <a:pt x="851" y="227"/>
                  </a:lnTo>
                  <a:lnTo>
                    <a:pt x="766" y="255"/>
                  </a:lnTo>
                  <a:lnTo>
                    <a:pt x="766" y="341"/>
                  </a:lnTo>
                  <a:lnTo>
                    <a:pt x="709" y="312"/>
                  </a:lnTo>
                  <a:lnTo>
                    <a:pt x="681" y="397"/>
                  </a:lnTo>
                  <a:lnTo>
                    <a:pt x="595" y="454"/>
                  </a:lnTo>
                  <a:lnTo>
                    <a:pt x="567" y="539"/>
                  </a:lnTo>
                  <a:lnTo>
                    <a:pt x="510" y="567"/>
                  </a:lnTo>
                  <a:lnTo>
                    <a:pt x="425" y="681"/>
                  </a:lnTo>
                  <a:lnTo>
                    <a:pt x="369" y="6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5" name="Freeform 738"/>
            <p:cNvSpPr>
              <a:spLocks/>
            </p:cNvSpPr>
            <p:nvPr/>
          </p:nvSpPr>
          <p:spPr bwMode="auto">
            <a:xfrm>
              <a:off x="3437" y="4385"/>
              <a:ext cx="623" cy="595"/>
            </a:xfrm>
            <a:custGeom>
              <a:avLst/>
              <a:gdLst>
                <a:gd name="T0" fmla="*/ 0 w 623"/>
                <a:gd name="T1" fmla="*/ 595 h 595"/>
                <a:gd name="T2" fmla="*/ 0 w 623"/>
                <a:gd name="T3" fmla="*/ 482 h 595"/>
                <a:gd name="T4" fmla="*/ 56 w 623"/>
                <a:gd name="T5" fmla="*/ 482 h 595"/>
                <a:gd name="T6" fmla="*/ 141 w 623"/>
                <a:gd name="T7" fmla="*/ 368 h 595"/>
                <a:gd name="T8" fmla="*/ 198 w 623"/>
                <a:gd name="T9" fmla="*/ 340 h 595"/>
                <a:gd name="T10" fmla="*/ 226 w 623"/>
                <a:gd name="T11" fmla="*/ 255 h 595"/>
                <a:gd name="T12" fmla="*/ 312 w 623"/>
                <a:gd name="T13" fmla="*/ 198 h 595"/>
                <a:gd name="T14" fmla="*/ 340 w 623"/>
                <a:gd name="T15" fmla="*/ 113 h 595"/>
                <a:gd name="T16" fmla="*/ 397 w 623"/>
                <a:gd name="T17" fmla="*/ 142 h 595"/>
                <a:gd name="T18" fmla="*/ 397 w 623"/>
                <a:gd name="T19" fmla="*/ 56 h 595"/>
                <a:gd name="T20" fmla="*/ 482 w 623"/>
                <a:gd name="T21" fmla="*/ 28 h 595"/>
                <a:gd name="T22" fmla="*/ 482 w 623"/>
                <a:gd name="T23" fmla="*/ 0 h 595"/>
                <a:gd name="T24" fmla="*/ 510 w 623"/>
                <a:gd name="T25" fmla="*/ 0 h 595"/>
                <a:gd name="T26" fmla="*/ 567 w 623"/>
                <a:gd name="T27" fmla="*/ 56 h 595"/>
                <a:gd name="T28" fmla="*/ 567 w 623"/>
                <a:gd name="T29" fmla="*/ 198 h 595"/>
                <a:gd name="T30" fmla="*/ 623 w 623"/>
                <a:gd name="T31" fmla="*/ 255 h 595"/>
                <a:gd name="T32" fmla="*/ 538 w 623"/>
                <a:gd name="T33" fmla="*/ 283 h 595"/>
                <a:gd name="T34" fmla="*/ 510 w 623"/>
                <a:gd name="T35" fmla="*/ 397 h 595"/>
                <a:gd name="T36" fmla="*/ 340 w 623"/>
                <a:gd name="T37" fmla="*/ 425 h 595"/>
                <a:gd name="T38" fmla="*/ 255 w 623"/>
                <a:gd name="T39" fmla="*/ 567 h 595"/>
                <a:gd name="T40" fmla="*/ 170 w 623"/>
                <a:gd name="T41" fmla="*/ 538 h 595"/>
                <a:gd name="T42" fmla="*/ 56 w 623"/>
                <a:gd name="T43" fmla="*/ 595 h 595"/>
                <a:gd name="T44" fmla="*/ 0 w 623"/>
                <a:gd name="T4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3" h="595">
                  <a:moveTo>
                    <a:pt x="0" y="595"/>
                  </a:moveTo>
                  <a:lnTo>
                    <a:pt x="0" y="482"/>
                  </a:lnTo>
                  <a:lnTo>
                    <a:pt x="56" y="482"/>
                  </a:lnTo>
                  <a:lnTo>
                    <a:pt x="141" y="368"/>
                  </a:lnTo>
                  <a:lnTo>
                    <a:pt x="198" y="340"/>
                  </a:lnTo>
                  <a:lnTo>
                    <a:pt x="226" y="255"/>
                  </a:lnTo>
                  <a:lnTo>
                    <a:pt x="312" y="198"/>
                  </a:lnTo>
                  <a:lnTo>
                    <a:pt x="340" y="113"/>
                  </a:lnTo>
                  <a:lnTo>
                    <a:pt x="397" y="142"/>
                  </a:lnTo>
                  <a:lnTo>
                    <a:pt x="397" y="56"/>
                  </a:lnTo>
                  <a:lnTo>
                    <a:pt x="482" y="28"/>
                  </a:lnTo>
                  <a:lnTo>
                    <a:pt x="482" y="0"/>
                  </a:lnTo>
                  <a:lnTo>
                    <a:pt x="510" y="0"/>
                  </a:lnTo>
                  <a:lnTo>
                    <a:pt x="567" y="56"/>
                  </a:lnTo>
                  <a:lnTo>
                    <a:pt x="567" y="198"/>
                  </a:lnTo>
                  <a:lnTo>
                    <a:pt x="623" y="255"/>
                  </a:lnTo>
                  <a:lnTo>
                    <a:pt x="538" y="283"/>
                  </a:lnTo>
                  <a:lnTo>
                    <a:pt x="510" y="397"/>
                  </a:lnTo>
                  <a:lnTo>
                    <a:pt x="340" y="425"/>
                  </a:lnTo>
                  <a:lnTo>
                    <a:pt x="255" y="567"/>
                  </a:lnTo>
                  <a:lnTo>
                    <a:pt x="170" y="538"/>
                  </a:lnTo>
                  <a:lnTo>
                    <a:pt x="56" y="595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6" name="Freeform 739"/>
            <p:cNvSpPr>
              <a:spLocks/>
            </p:cNvSpPr>
            <p:nvPr/>
          </p:nvSpPr>
          <p:spPr bwMode="auto">
            <a:xfrm>
              <a:off x="3380" y="4271"/>
              <a:ext cx="1361" cy="936"/>
            </a:xfrm>
            <a:custGeom>
              <a:avLst/>
              <a:gdLst>
                <a:gd name="T0" fmla="*/ 1361 w 1361"/>
                <a:gd name="T1" fmla="*/ 57 h 936"/>
                <a:gd name="T2" fmla="*/ 1247 w 1361"/>
                <a:gd name="T3" fmla="*/ 29 h 936"/>
                <a:gd name="T4" fmla="*/ 1219 w 1361"/>
                <a:gd name="T5" fmla="*/ 0 h 936"/>
                <a:gd name="T6" fmla="*/ 1049 w 1361"/>
                <a:gd name="T7" fmla="*/ 29 h 936"/>
                <a:gd name="T8" fmla="*/ 1049 w 1361"/>
                <a:gd name="T9" fmla="*/ 114 h 936"/>
                <a:gd name="T10" fmla="*/ 992 w 1361"/>
                <a:gd name="T11" fmla="*/ 114 h 936"/>
                <a:gd name="T12" fmla="*/ 879 w 1361"/>
                <a:gd name="T13" fmla="*/ 199 h 936"/>
                <a:gd name="T14" fmla="*/ 907 w 1361"/>
                <a:gd name="T15" fmla="*/ 256 h 936"/>
                <a:gd name="T16" fmla="*/ 879 w 1361"/>
                <a:gd name="T17" fmla="*/ 369 h 936"/>
                <a:gd name="T18" fmla="*/ 794 w 1361"/>
                <a:gd name="T19" fmla="*/ 369 h 936"/>
                <a:gd name="T20" fmla="*/ 737 w 1361"/>
                <a:gd name="T21" fmla="*/ 397 h 936"/>
                <a:gd name="T22" fmla="*/ 709 w 1361"/>
                <a:gd name="T23" fmla="*/ 482 h 936"/>
                <a:gd name="T24" fmla="*/ 567 w 1361"/>
                <a:gd name="T25" fmla="*/ 511 h 936"/>
                <a:gd name="T26" fmla="*/ 397 w 1361"/>
                <a:gd name="T27" fmla="*/ 539 h 936"/>
                <a:gd name="T28" fmla="*/ 312 w 1361"/>
                <a:gd name="T29" fmla="*/ 681 h 936"/>
                <a:gd name="T30" fmla="*/ 227 w 1361"/>
                <a:gd name="T31" fmla="*/ 652 h 936"/>
                <a:gd name="T32" fmla="*/ 113 w 1361"/>
                <a:gd name="T33" fmla="*/ 709 h 936"/>
                <a:gd name="T34" fmla="*/ 57 w 1361"/>
                <a:gd name="T35" fmla="*/ 709 h 936"/>
                <a:gd name="T36" fmla="*/ 0 w 1361"/>
                <a:gd name="T37" fmla="*/ 794 h 936"/>
                <a:gd name="T38" fmla="*/ 113 w 1361"/>
                <a:gd name="T39" fmla="*/ 794 h 936"/>
                <a:gd name="T40" fmla="*/ 227 w 1361"/>
                <a:gd name="T41" fmla="*/ 737 h 936"/>
                <a:gd name="T42" fmla="*/ 255 w 1361"/>
                <a:gd name="T43" fmla="*/ 794 h 936"/>
                <a:gd name="T44" fmla="*/ 397 w 1361"/>
                <a:gd name="T45" fmla="*/ 766 h 936"/>
                <a:gd name="T46" fmla="*/ 454 w 1361"/>
                <a:gd name="T47" fmla="*/ 737 h 936"/>
                <a:gd name="T48" fmla="*/ 624 w 1361"/>
                <a:gd name="T49" fmla="*/ 766 h 936"/>
                <a:gd name="T50" fmla="*/ 652 w 1361"/>
                <a:gd name="T51" fmla="*/ 851 h 936"/>
                <a:gd name="T52" fmla="*/ 624 w 1361"/>
                <a:gd name="T53" fmla="*/ 879 h 936"/>
                <a:gd name="T54" fmla="*/ 680 w 1361"/>
                <a:gd name="T55" fmla="*/ 879 h 936"/>
                <a:gd name="T56" fmla="*/ 709 w 1361"/>
                <a:gd name="T57" fmla="*/ 936 h 936"/>
                <a:gd name="T58" fmla="*/ 737 w 1361"/>
                <a:gd name="T59" fmla="*/ 936 h 936"/>
                <a:gd name="T60" fmla="*/ 794 w 1361"/>
                <a:gd name="T61" fmla="*/ 879 h 936"/>
                <a:gd name="T62" fmla="*/ 907 w 1361"/>
                <a:gd name="T63" fmla="*/ 851 h 936"/>
                <a:gd name="T64" fmla="*/ 935 w 1361"/>
                <a:gd name="T65" fmla="*/ 879 h 936"/>
                <a:gd name="T66" fmla="*/ 992 w 1361"/>
                <a:gd name="T67" fmla="*/ 879 h 936"/>
                <a:gd name="T68" fmla="*/ 992 w 1361"/>
                <a:gd name="T69" fmla="*/ 737 h 936"/>
                <a:gd name="T70" fmla="*/ 1049 w 1361"/>
                <a:gd name="T71" fmla="*/ 737 h 936"/>
                <a:gd name="T72" fmla="*/ 1077 w 1361"/>
                <a:gd name="T73" fmla="*/ 709 h 936"/>
                <a:gd name="T74" fmla="*/ 1077 w 1361"/>
                <a:gd name="T75" fmla="*/ 681 h 936"/>
                <a:gd name="T76" fmla="*/ 1049 w 1361"/>
                <a:gd name="T77" fmla="*/ 596 h 936"/>
                <a:gd name="T78" fmla="*/ 1077 w 1361"/>
                <a:gd name="T79" fmla="*/ 482 h 936"/>
                <a:gd name="T80" fmla="*/ 1134 w 1361"/>
                <a:gd name="T81" fmla="*/ 426 h 936"/>
                <a:gd name="T82" fmla="*/ 1219 w 1361"/>
                <a:gd name="T83" fmla="*/ 284 h 936"/>
                <a:gd name="T84" fmla="*/ 1304 w 1361"/>
                <a:gd name="T85" fmla="*/ 170 h 936"/>
                <a:gd name="T86" fmla="*/ 1276 w 1361"/>
                <a:gd name="T87" fmla="*/ 170 h 936"/>
                <a:gd name="T88" fmla="*/ 1304 w 1361"/>
                <a:gd name="T89" fmla="*/ 114 h 936"/>
                <a:gd name="T90" fmla="*/ 1361 w 1361"/>
                <a:gd name="T91" fmla="*/ 5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61" h="936">
                  <a:moveTo>
                    <a:pt x="1361" y="57"/>
                  </a:moveTo>
                  <a:lnTo>
                    <a:pt x="1247" y="29"/>
                  </a:lnTo>
                  <a:lnTo>
                    <a:pt x="1219" y="0"/>
                  </a:lnTo>
                  <a:lnTo>
                    <a:pt x="1049" y="29"/>
                  </a:lnTo>
                  <a:lnTo>
                    <a:pt x="1049" y="114"/>
                  </a:lnTo>
                  <a:lnTo>
                    <a:pt x="992" y="114"/>
                  </a:lnTo>
                  <a:lnTo>
                    <a:pt x="879" y="199"/>
                  </a:lnTo>
                  <a:lnTo>
                    <a:pt x="907" y="256"/>
                  </a:lnTo>
                  <a:lnTo>
                    <a:pt x="879" y="369"/>
                  </a:lnTo>
                  <a:lnTo>
                    <a:pt x="794" y="369"/>
                  </a:lnTo>
                  <a:lnTo>
                    <a:pt x="737" y="397"/>
                  </a:lnTo>
                  <a:lnTo>
                    <a:pt x="709" y="482"/>
                  </a:lnTo>
                  <a:lnTo>
                    <a:pt x="567" y="511"/>
                  </a:lnTo>
                  <a:lnTo>
                    <a:pt x="397" y="539"/>
                  </a:lnTo>
                  <a:lnTo>
                    <a:pt x="312" y="681"/>
                  </a:lnTo>
                  <a:lnTo>
                    <a:pt x="227" y="652"/>
                  </a:lnTo>
                  <a:lnTo>
                    <a:pt x="113" y="709"/>
                  </a:lnTo>
                  <a:lnTo>
                    <a:pt x="57" y="709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227" y="737"/>
                  </a:lnTo>
                  <a:lnTo>
                    <a:pt x="255" y="794"/>
                  </a:lnTo>
                  <a:lnTo>
                    <a:pt x="397" y="766"/>
                  </a:lnTo>
                  <a:lnTo>
                    <a:pt x="454" y="737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624" y="879"/>
                  </a:lnTo>
                  <a:lnTo>
                    <a:pt x="680" y="879"/>
                  </a:lnTo>
                  <a:lnTo>
                    <a:pt x="709" y="936"/>
                  </a:lnTo>
                  <a:lnTo>
                    <a:pt x="737" y="936"/>
                  </a:lnTo>
                  <a:lnTo>
                    <a:pt x="794" y="879"/>
                  </a:lnTo>
                  <a:lnTo>
                    <a:pt x="907" y="851"/>
                  </a:lnTo>
                  <a:lnTo>
                    <a:pt x="935" y="879"/>
                  </a:lnTo>
                  <a:lnTo>
                    <a:pt x="992" y="879"/>
                  </a:lnTo>
                  <a:lnTo>
                    <a:pt x="992" y="737"/>
                  </a:lnTo>
                  <a:lnTo>
                    <a:pt x="1049" y="737"/>
                  </a:lnTo>
                  <a:lnTo>
                    <a:pt x="1077" y="709"/>
                  </a:lnTo>
                  <a:lnTo>
                    <a:pt x="1077" y="681"/>
                  </a:lnTo>
                  <a:lnTo>
                    <a:pt x="1049" y="596"/>
                  </a:lnTo>
                  <a:lnTo>
                    <a:pt x="1077" y="482"/>
                  </a:lnTo>
                  <a:lnTo>
                    <a:pt x="1134" y="426"/>
                  </a:lnTo>
                  <a:lnTo>
                    <a:pt x="1219" y="284"/>
                  </a:lnTo>
                  <a:lnTo>
                    <a:pt x="1304" y="170"/>
                  </a:lnTo>
                  <a:lnTo>
                    <a:pt x="1276" y="170"/>
                  </a:lnTo>
                  <a:lnTo>
                    <a:pt x="1304" y="114"/>
                  </a:lnTo>
                  <a:lnTo>
                    <a:pt x="1361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7" name="Freeform 741"/>
            <p:cNvSpPr>
              <a:spLocks/>
            </p:cNvSpPr>
            <p:nvPr/>
          </p:nvSpPr>
          <p:spPr bwMode="auto">
            <a:xfrm>
              <a:off x="2643" y="3251"/>
              <a:ext cx="1984" cy="1531"/>
            </a:xfrm>
            <a:custGeom>
              <a:avLst/>
              <a:gdLst>
                <a:gd name="T0" fmla="*/ 0 w 1984"/>
                <a:gd name="T1" fmla="*/ 255 h 1531"/>
                <a:gd name="T2" fmla="*/ 0 w 1984"/>
                <a:gd name="T3" fmla="*/ 368 h 1531"/>
                <a:gd name="T4" fmla="*/ 170 w 1984"/>
                <a:gd name="T5" fmla="*/ 340 h 1531"/>
                <a:gd name="T6" fmla="*/ 312 w 1984"/>
                <a:gd name="T7" fmla="*/ 368 h 1531"/>
                <a:gd name="T8" fmla="*/ 510 w 1984"/>
                <a:gd name="T9" fmla="*/ 453 h 1531"/>
                <a:gd name="T10" fmla="*/ 964 w 1984"/>
                <a:gd name="T11" fmla="*/ 567 h 1531"/>
                <a:gd name="T12" fmla="*/ 1276 w 1984"/>
                <a:gd name="T13" fmla="*/ 709 h 1531"/>
                <a:gd name="T14" fmla="*/ 1332 w 1984"/>
                <a:gd name="T15" fmla="*/ 1077 h 1531"/>
                <a:gd name="T16" fmla="*/ 1276 w 1984"/>
                <a:gd name="T17" fmla="*/ 1134 h 1531"/>
                <a:gd name="T18" fmla="*/ 1361 w 1984"/>
                <a:gd name="T19" fmla="*/ 1190 h 1531"/>
                <a:gd name="T20" fmla="*/ 1417 w 1984"/>
                <a:gd name="T21" fmla="*/ 1389 h 1531"/>
                <a:gd name="T22" fmla="*/ 1304 w 1984"/>
                <a:gd name="T23" fmla="*/ 1531 h 1531"/>
                <a:gd name="T24" fmla="*/ 1474 w 1984"/>
                <a:gd name="T25" fmla="*/ 1417 h 1531"/>
                <a:gd name="T26" fmla="*/ 1616 w 1984"/>
                <a:gd name="T27" fmla="*/ 1389 h 1531"/>
                <a:gd name="T28" fmla="*/ 1616 w 1984"/>
                <a:gd name="T29" fmla="*/ 1219 h 1531"/>
                <a:gd name="T30" fmla="*/ 1786 w 1984"/>
                <a:gd name="T31" fmla="*/ 1134 h 1531"/>
                <a:gd name="T32" fmla="*/ 1956 w 1984"/>
                <a:gd name="T33" fmla="*/ 1020 h 1531"/>
                <a:gd name="T34" fmla="*/ 1899 w 1984"/>
                <a:gd name="T35" fmla="*/ 907 h 1531"/>
                <a:gd name="T36" fmla="*/ 1871 w 1984"/>
                <a:gd name="T37" fmla="*/ 794 h 1531"/>
                <a:gd name="T38" fmla="*/ 1814 w 1984"/>
                <a:gd name="T39" fmla="*/ 652 h 1531"/>
                <a:gd name="T40" fmla="*/ 1616 w 1984"/>
                <a:gd name="T41" fmla="*/ 453 h 1531"/>
                <a:gd name="T42" fmla="*/ 1644 w 1984"/>
                <a:gd name="T43" fmla="*/ 368 h 1531"/>
                <a:gd name="T44" fmla="*/ 1587 w 1984"/>
                <a:gd name="T45" fmla="*/ 425 h 1531"/>
                <a:gd name="T46" fmla="*/ 1502 w 1984"/>
                <a:gd name="T47" fmla="*/ 312 h 1531"/>
                <a:gd name="T48" fmla="*/ 1446 w 1984"/>
                <a:gd name="T49" fmla="*/ 368 h 1531"/>
                <a:gd name="T50" fmla="*/ 1361 w 1984"/>
                <a:gd name="T51" fmla="*/ 283 h 1531"/>
                <a:gd name="T52" fmla="*/ 1162 w 1984"/>
                <a:gd name="T53" fmla="*/ 170 h 1531"/>
                <a:gd name="T54" fmla="*/ 1106 w 1984"/>
                <a:gd name="T55" fmla="*/ 28 h 1531"/>
                <a:gd name="T56" fmla="*/ 964 w 1984"/>
                <a:gd name="T57" fmla="*/ 0 h 1531"/>
                <a:gd name="T58" fmla="*/ 794 w 1984"/>
                <a:gd name="T59" fmla="*/ 56 h 1531"/>
                <a:gd name="T60" fmla="*/ 595 w 1984"/>
                <a:gd name="T61" fmla="*/ 85 h 1531"/>
                <a:gd name="T62" fmla="*/ 453 w 1984"/>
                <a:gd name="T63" fmla="*/ 28 h 1531"/>
                <a:gd name="T64" fmla="*/ 255 w 1984"/>
                <a:gd name="T65" fmla="*/ 28 h 1531"/>
                <a:gd name="T66" fmla="*/ 142 w 1984"/>
                <a:gd name="T67" fmla="*/ 113 h 1531"/>
                <a:gd name="T68" fmla="*/ 57 w 1984"/>
                <a:gd name="T69" fmla="*/ 142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84" h="1531">
                  <a:moveTo>
                    <a:pt x="57" y="142"/>
                  </a:moveTo>
                  <a:lnTo>
                    <a:pt x="0" y="255"/>
                  </a:lnTo>
                  <a:lnTo>
                    <a:pt x="28" y="312"/>
                  </a:lnTo>
                  <a:lnTo>
                    <a:pt x="0" y="368"/>
                  </a:lnTo>
                  <a:lnTo>
                    <a:pt x="28" y="397"/>
                  </a:lnTo>
                  <a:lnTo>
                    <a:pt x="170" y="340"/>
                  </a:lnTo>
                  <a:lnTo>
                    <a:pt x="283" y="397"/>
                  </a:lnTo>
                  <a:lnTo>
                    <a:pt x="312" y="368"/>
                  </a:lnTo>
                  <a:lnTo>
                    <a:pt x="425" y="368"/>
                  </a:lnTo>
                  <a:lnTo>
                    <a:pt x="510" y="453"/>
                  </a:lnTo>
                  <a:lnTo>
                    <a:pt x="822" y="595"/>
                  </a:lnTo>
                  <a:lnTo>
                    <a:pt x="964" y="567"/>
                  </a:lnTo>
                  <a:lnTo>
                    <a:pt x="1134" y="680"/>
                  </a:lnTo>
                  <a:lnTo>
                    <a:pt x="1276" y="709"/>
                  </a:lnTo>
                  <a:lnTo>
                    <a:pt x="1332" y="935"/>
                  </a:lnTo>
                  <a:lnTo>
                    <a:pt x="1332" y="1077"/>
                  </a:lnTo>
                  <a:lnTo>
                    <a:pt x="1276" y="1105"/>
                  </a:lnTo>
                  <a:lnTo>
                    <a:pt x="1276" y="1134"/>
                  </a:lnTo>
                  <a:lnTo>
                    <a:pt x="1304" y="1134"/>
                  </a:lnTo>
                  <a:lnTo>
                    <a:pt x="1361" y="1190"/>
                  </a:lnTo>
                  <a:lnTo>
                    <a:pt x="1361" y="1332"/>
                  </a:lnTo>
                  <a:lnTo>
                    <a:pt x="1417" y="1389"/>
                  </a:lnTo>
                  <a:lnTo>
                    <a:pt x="1332" y="1417"/>
                  </a:lnTo>
                  <a:lnTo>
                    <a:pt x="1304" y="1531"/>
                  </a:lnTo>
                  <a:lnTo>
                    <a:pt x="1446" y="1502"/>
                  </a:lnTo>
                  <a:lnTo>
                    <a:pt x="1474" y="1417"/>
                  </a:lnTo>
                  <a:lnTo>
                    <a:pt x="1531" y="1389"/>
                  </a:lnTo>
                  <a:lnTo>
                    <a:pt x="1616" y="1389"/>
                  </a:lnTo>
                  <a:lnTo>
                    <a:pt x="1644" y="1276"/>
                  </a:lnTo>
                  <a:lnTo>
                    <a:pt x="1616" y="1219"/>
                  </a:lnTo>
                  <a:lnTo>
                    <a:pt x="1729" y="1134"/>
                  </a:lnTo>
                  <a:lnTo>
                    <a:pt x="1786" y="1134"/>
                  </a:lnTo>
                  <a:lnTo>
                    <a:pt x="1786" y="1049"/>
                  </a:lnTo>
                  <a:lnTo>
                    <a:pt x="1956" y="1020"/>
                  </a:lnTo>
                  <a:lnTo>
                    <a:pt x="1984" y="992"/>
                  </a:lnTo>
                  <a:lnTo>
                    <a:pt x="1899" y="907"/>
                  </a:lnTo>
                  <a:lnTo>
                    <a:pt x="1928" y="850"/>
                  </a:lnTo>
                  <a:lnTo>
                    <a:pt x="1871" y="794"/>
                  </a:lnTo>
                  <a:lnTo>
                    <a:pt x="1871" y="709"/>
                  </a:lnTo>
                  <a:lnTo>
                    <a:pt x="1814" y="652"/>
                  </a:lnTo>
                  <a:lnTo>
                    <a:pt x="1758" y="709"/>
                  </a:lnTo>
                  <a:lnTo>
                    <a:pt x="1616" y="453"/>
                  </a:lnTo>
                  <a:lnTo>
                    <a:pt x="1672" y="453"/>
                  </a:lnTo>
                  <a:lnTo>
                    <a:pt x="1644" y="368"/>
                  </a:lnTo>
                  <a:lnTo>
                    <a:pt x="1616" y="368"/>
                  </a:lnTo>
                  <a:lnTo>
                    <a:pt x="1587" y="425"/>
                  </a:lnTo>
                  <a:lnTo>
                    <a:pt x="1559" y="368"/>
                  </a:lnTo>
                  <a:lnTo>
                    <a:pt x="1502" y="312"/>
                  </a:lnTo>
                  <a:lnTo>
                    <a:pt x="1474" y="312"/>
                  </a:lnTo>
                  <a:lnTo>
                    <a:pt x="1446" y="368"/>
                  </a:lnTo>
                  <a:lnTo>
                    <a:pt x="1389" y="397"/>
                  </a:lnTo>
                  <a:lnTo>
                    <a:pt x="1361" y="283"/>
                  </a:lnTo>
                  <a:lnTo>
                    <a:pt x="1304" y="227"/>
                  </a:lnTo>
                  <a:lnTo>
                    <a:pt x="1162" y="170"/>
                  </a:lnTo>
                  <a:lnTo>
                    <a:pt x="1077" y="56"/>
                  </a:lnTo>
                  <a:lnTo>
                    <a:pt x="1106" y="28"/>
                  </a:lnTo>
                  <a:lnTo>
                    <a:pt x="1106" y="0"/>
                  </a:lnTo>
                  <a:lnTo>
                    <a:pt x="964" y="0"/>
                  </a:lnTo>
                  <a:lnTo>
                    <a:pt x="935" y="28"/>
                  </a:lnTo>
                  <a:lnTo>
                    <a:pt x="794" y="56"/>
                  </a:lnTo>
                  <a:lnTo>
                    <a:pt x="680" y="28"/>
                  </a:lnTo>
                  <a:lnTo>
                    <a:pt x="595" y="85"/>
                  </a:lnTo>
                  <a:lnTo>
                    <a:pt x="567" y="28"/>
                  </a:lnTo>
                  <a:lnTo>
                    <a:pt x="453" y="28"/>
                  </a:lnTo>
                  <a:lnTo>
                    <a:pt x="340" y="0"/>
                  </a:lnTo>
                  <a:lnTo>
                    <a:pt x="255" y="28"/>
                  </a:lnTo>
                  <a:lnTo>
                    <a:pt x="227" y="28"/>
                  </a:lnTo>
                  <a:lnTo>
                    <a:pt x="142" y="113"/>
                  </a:lnTo>
                  <a:lnTo>
                    <a:pt x="113" y="170"/>
                  </a:lnTo>
                  <a:lnTo>
                    <a:pt x="57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8" name="Freeform 742"/>
            <p:cNvSpPr>
              <a:spLocks/>
            </p:cNvSpPr>
            <p:nvPr/>
          </p:nvSpPr>
          <p:spPr bwMode="auto">
            <a:xfrm>
              <a:off x="5194" y="2429"/>
              <a:ext cx="1078" cy="1445"/>
            </a:xfrm>
            <a:custGeom>
              <a:avLst/>
              <a:gdLst>
                <a:gd name="T0" fmla="*/ 341 w 1078"/>
                <a:gd name="T1" fmla="*/ 1360 h 1445"/>
                <a:gd name="T2" fmla="*/ 284 w 1078"/>
                <a:gd name="T3" fmla="*/ 1417 h 1445"/>
                <a:gd name="T4" fmla="*/ 227 w 1078"/>
                <a:gd name="T5" fmla="*/ 1417 h 1445"/>
                <a:gd name="T6" fmla="*/ 199 w 1078"/>
                <a:gd name="T7" fmla="*/ 1445 h 1445"/>
                <a:gd name="T8" fmla="*/ 170 w 1078"/>
                <a:gd name="T9" fmla="*/ 1445 h 1445"/>
                <a:gd name="T10" fmla="*/ 142 w 1078"/>
                <a:gd name="T11" fmla="*/ 1389 h 1445"/>
                <a:gd name="T12" fmla="*/ 142 w 1078"/>
                <a:gd name="T13" fmla="*/ 1304 h 1445"/>
                <a:gd name="T14" fmla="*/ 85 w 1078"/>
                <a:gd name="T15" fmla="*/ 1275 h 1445"/>
                <a:gd name="T16" fmla="*/ 85 w 1078"/>
                <a:gd name="T17" fmla="*/ 1219 h 1445"/>
                <a:gd name="T18" fmla="*/ 170 w 1078"/>
                <a:gd name="T19" fmla="*/ 1190 h 1445"/>
                <a:gd name="T20" fmla="*/ 142 w 1078"/>
                <a:gd name="T21" fmla="*/ 1077 h 1445"/>
                <a:gd name="T22" fmla="*/ 114 w 1078"/>
                <a:gd name="T23" fmla="*/ 1049 h 1445"/>
                <a:gd name="T24" fmla="*/ 142 w 1078"/>
                <a:gd name="T25" fmla="*/ 964 h 1445"/>
                <a:gd name="T26" fmla="*/ 0 w 1078"/>
                <a:gd name="T27" fmla="*/ 907 h 1445"/>
                <a:gd name="T28" fmla="*/ 0 w 1078"/>
                <a:gd name="T29" fmla="*/ 822 h 1445"/>
                <a:gd name="T30" fmla="*/ 57 w 1078"/>
                <a:gd name="T31" fmla="*/ 793 h 1445"/>
                <a:gd name="T32" fmla="*/ 142 w 1078"/>
                <a:gd name="T33" fmla="*/ 850 h 1445"/>
                <a:gd name="T34" fmla="*/ 227 w 1078"/>
                <a:gd name="T35" fmla="*/ 765 h 1445"/>
                <a:gd name="T36" fmla="*/ 255 w 1078"/>
                <a:gd name="T37" fmla="*/ 793 h 1445"/>
                <a:gd name="T38" fmla="*/ 312 w 1078"/>
                <a:gd name="T39" fmla="*/ 708 h 1445"/>
                <a:gd name="T40" fmla="*/ 199 w 1078"/>
                <a:gd name="T41" fmla="*/ 652 h 1445"/>
                <a:gd name="T42" fmla="*/ 227 w 1078"/>
                <a:gd name="T43" fmla="*/ 623 h 1445"/>
                <a:gd name="T44" fmla="*/ 284 w 1078"/>
                <a:gd name="T45" fmla="*/ 623 h 1445"/>
                <a:gd name="T46" fmla="*/ 284 w 1078"/>
                <a:gd name="T47" fmla="*/ 538 h 1445"/>
                <a:gd name="T48" fmla="*/ 341 w 1078"/>
                <a:gd name="T49" fmla="*/ 510 h 1445"/>
                <a:gd name="T50" fmla="*/ 369 w 1078"/>
                <a:gd name="T51" fmla="*/ 368 h 1445"/>
                <a:gd name="T52" fmla="*/ 284 w 1078"/>
                <a:gd name="T53" fmla="*/ 283 h 1445"/>
                <a:gd name="T54" fmla="*/ 284 w 1078"/>
                <a:gd name="T55" fmla="*/ 198 h 1445"/>
                <a:gd name="T56" fmla="*/ 312 w 1078"/>
                <a:gd name="T57" fmla="*/ 85 h 1445"/>
                <a:gd name="T58" fmla="*/ 397 w 1078"/>
                <a:gd name="T59" fmla="*/ 0 h 1445"/>
                <a:gd name="T60" fmla="*/ 426 w 1078"/>
                <a:gd name="T61" fmla="*/ 56 h 1445"/>
                <a:gd name="T62" fmla="*/ 482 w 1078"/>
                <a:gd name="T63" fmla="*/ 56 h 1445"/>
                <a:gd name="T64" fmla="*/ 511 w 1078"/>
                <a:gd name="T65" fmla="*/ 113 h 1445"/>
                <a:gd name="T66" fmla="*/ 652 w 1078"/>
                <a:gd name="T67" fmla="*/ 113 h 1445"/>
                <a:gd name="T68" fmla="*/ 709 w 1078"/>
                <a:gd name="T69" fmla="*/ 170 h 1445"/>
                <a:gd name="T70" fmla="*/ 766 w 1078"/>
                <a:gd name="T71" fmla="*/ 170 h 1445"/>
                <a:gd name="T72" fmla="*/ 851 w 1078"/>
                <a:gd name="T73" fmla="*/ 198 h 1445"/>
                <a:gd name="T74" fmla="*/ 908 w 1078"/>
                <a:gd name="T75" fmla="*/ 141 h 1445"/>
                <a:gd name="T76" fmla="*/ 936 w 1078"/>
                <a:gd name="T77" fmla="*/ 170 h 1445"/>
                <a:gd name="T78" fmla="*/ 993 w 1078"/>
                <a:gd name="T79" fmla="*/ 141 h 1445"/>
                <a:gd name="T80" fmla="*/ 1078 w 1078"/>
                <a:gd name="T81" fmla="*/ 283 h 1445"/>
                <a:gd name="T82" fmla="*/ 936 w 1078"/>
                <a:gd name="T83" fmla="*/ 453 h 1445"/>
                <a:gd name="T84" fmla="*/ 879 w 1078"/>
                <a:gd name="T85" fmla="*/ 453 h 1445"/>
                <a:gd name="T86" fmla="*/ 851 w 1078"/>
                <a:gd name="T87" fmla="*/ 425 h 1445"/>
                <a:gd name="T88" fmla="*/ 737 w 1078"/>
                <a:gd name="T89" fmla="*/ 623 h 1445"/>
                <a:gd name="T90" fmla="*/ 652 w 1078"/>
                <a:gd name="T91" fmla="*/ 623 h 1445"/>
                <a:gd name="T92" fmla="*/ 596 w 1078"/>
                <a:gd name="T93" fmla="*/ 652 h 1445"/>
                <a:gd name="T94" fmla="*/ 511 w 1078"/>
                <a:gd name="T95" fmla="*/ 680 h 1445"/>
                <a:gd name="T96" fmla="*/ 539 w 1078"/>
                <a:gd name="T97" fmla="*/ 737 h 1445"/>
                <a:gd name="T98" fmla="*/ 426 w 1078"/>
                <a:gd name="T99" fmla="*/ 765 h 1445"/>
                <a:gd name="T100" fmla="*/ 426 w 1078"/>
                <a:gd name="T101" fmla="*/ 822 h 1445"/>
                <a:gd name="T102" fmla="*/ 369 w 1078"/>
                <a:gd name="T103" fmla="*/ 907 h 1445"/>
                <a:gd name="T104" fmla="*/ 312 w 1078"/>
                <a:gd name="T105" fmla="*/ 907 h 1445"/>
                <a:gd name="T106" fmla="*/ 227 w 1078"/>
                <a:gd name="T107" fmla="*/ 1105 h 1445"/>
                <a:gd name="T108" fmla="*/ 255 w 1078"/>
                <a:gd name="T109" fmla="*/ 1162 h 1445"/>
                <a:gd name="T110" fmla="*/ 227 w 1078"/>
                <a:gd name="T111" fmla="*/ 1190 h 1445"/>
                <a:gd name="T112" fmla="*/ 227 w 1078"/>
                <a:gd name="T113" fmla="*/ 1219 h 1445"/>
                <a:gd name="T114" fmla="*/ 255 w 1078"/>
                <a:gd name="T115" fmla="*/ 1219 h 1445"/>
                <a:gd name="T116" fmla="*/ 341 w 1078"/>
                <a:gd name="T117" fmla="*/ 1304 h 1445"/>
                <a:gd name="T118" fmla="*/ 341 w 1078"/>
                <a:gd name="T119" fmla="*/ 1360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78" h="1445">
                  <a:moveTo>
                    <a:pt x="341" y="1360"/>
                  </a:moveTo>
                  <a:lnTo>
                    <a:pt x="284" y="1417"/>
                  </a:lnTo>
                  <a:lnTo>
                    <a:pt x="227" y="1417"/>
                  </a:lnTo>
                  <a:lnTo>
                    <a:pt x="199" y="1445"/>
                  </a:lnTo>
                  <a:lnTo>
                    <a:pt x="170" y="1445"/>
                  </a:lnTo>
                  <a:lnTo>
                    <a:pt x="142" y="1389"/>
                  </a:lnTo>
                  <a:lnTo>
                    <a:pt x="142" y="1304"/>
                  </a:lnTo>
                  <a:lnTo>
                    <a:pt x="85" y="1275"/>
                  </a:lnTo>
                  <a:lnTo>
                    <a:pt x="85" y="1219"/>
                  </a:lnTo>
                  <a:lnTo>
                    <a:pt x="170" y="1190"/>
                  </a:lnTo>
                  <a:lnTo>
                    <a:pt x="142" y="1077"/>
                  </a:lnTo>
                  <a:lnTo>
                    <a:pt x="114" y="1049"/>
                  </a:lnTo>
                  <a:lnTo>
                    <a:pt x="142" y="964"/>
                  </a:lnTo>
                  <a:lnTo>
                    <a:pt x="0" y="907"/>
                  </a:lnTo>
                  <a:lnTo>
                    <a:pt x="0" y="822"/>
                  </a:lnTo>
                  <a:lnTo>
                    <a:pt x="57" y="793"/>
                  </a:lnTo>
                  <a:lnTo>
                    <a:pt x="142" y="850"/>
                  </a:lnTo>
                  <a:lnTo>
                    <a:pt x="227" y="765"/>
                  </a:lnTo>
                  <a:lnTo>
                    <a:pt x="255" y="793"/>
                  </a:lnTo>
                  <a:lnTo>
                    <a:pt x="312" y="708"/>
                  </a:lnTo>
                  <a:lnTo>
                    <a:pt x="199" y="652"/>
                  </a:lnTo>
                  <a:lnTo>
                    <a:pt x="227" y="623"/>
                  </a:lnTo>
                  <a:lnTo>
                    <a:pt x="284" y="623"/>
                  </a:lnTo>
                  <a:lnTo>
                    <a:pt x="284" y="538"/>
                  </a:lnTo>
                  <a:lnTo>
                    <a:pt x="341" y="510"/>
                  </a:lnTo>
                  <a:lnTo>
                    <a:pt x="369" y="368"/>
                  </a:lnTo>
                  <a:lnTo>
                    <a:pt x="284" y="283"/>
                  </a:lnTo>
                  <a:lnTo>
                    <a:pt x="284" y="198"/>
                  </a:lnTo>
                  <a:lnTo>
                    <a:pt x="312" y="85"/>
                  </a:lnTo>
                  <a:lnTo>
                    <a:pt x="397" y="0"/>
                  </a:lnTo>
                  <a:lnTo>
                    <a:pt x="426" y="56"/>
                  </a:lnTo>
                  <a:lnTo>
                    <a:pt x="482" y="56"/>
                  </a:lnTo>
                  <a:lnTo>
                    <a:pt x="511" y="113"/>
                  </a:lnTo>
                  <a:lnTo>
                    <a:pt x="652" y="113"/>
                  </a:lnTo>
                  <a:lnTo>
                    <a:pt x="709" y="170"/>
                  </a:lnTo>
                  <a:lnTo>
                    <a:pt x="766" y="170"/>
                  </a:lnTo>
                  <a:lnTo>
                    <a:pt x="851" y="198"/>
                  </a:lnTo>
                  <a:lnTo>
                    <a:pt x="908" y="141"/>
                  </a:lnTo>
                  <a:lnTo>
                    <a:pt x="936" y="170"/>
                  </a:lnTo>
                  <a:lnTo>
                    <a:pt x="993" y="141"/>
                  </a:lnTo>
                  <a:lnTo>
                    <a:pt x="1078" y="283"/>
                  </a:lnTo>
                  <a:lnTo>
                    <a:pt x="936" y="453"/>
                  </a:lnTo>
                  <a:lnTo>
                    <a:pt x="879" y="453"/>
                  </a:lnTo>
                  <a:lnTo>
                    <a:pt x="851" y="425"/>
                  </a:lnTo>
                  <a:lnTo>
                    <a:pt x="737" y="623"/>
                  </a:lnTo>
                  <a:lnTo>
                    <a:pt x="652" y="623"/>
                  </a:lnTo>
                  <a:lnTo>
                    <a:pt x="596" y="652"/>
                  </a:lnTo>
                  <a:lnTo>
                    <a:pt x="511" y="680"/>
                  </a:lnTo>
                  <a:lnTo>
                    <a:pt x="539" y="737"/>
                  </a:lnTo>
                  <a:lnTo>
                    <a:pt x="426" y="765"/>
                  </a:lnTo>
                  <a:lnTo>
                    <a:pt x="426" y="822"/>
                  </a:lnTo>
                  <a:lnTo>
                    <a:pt x="369" y="907"/>
                  </a:lnTo>
                  <a:lnTo>
                    <a:pt x="312" y="907"/>
                  </a:lnTo>
                  <a:lnTo>
                    <a:pt x="227" y="1105"/>
                  </a:lnTo>
                  <a:lnTo>
                    <a:pt x="255" y="1162"/>
                  </a:lnTo>
                  <a:lnTo>
                    <a:pt x="227" y="1190"/>
                  </a:lnTo>
                  <a:lnTo>
                    <a:pt x="227" y="1219"/>
                  </a:lnTo>
                  <a:lnTo>
                    <a:pt x="255" y="1219"/>
                  </a:lnTo>
                  <a:lnTo>
                    <a:pt x="341" y="1304"/>
                  </a:lnTo>
                  <a:lnTo>
                    <a:pt x="341" y="136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9" name="Freeform 744"/>
            <p:cNvSpPr>
              <a:spLocks/>
            </p:cNvSpPr>
            <p:nvPr/>
          </p:nvSpPr>
          <p:spPr bwMode="auto">
            <a:xfrm>
              <a:off x="5421" y="2854"/>
              <a:ext cx="681" cy="1077"/>
            </a:xfrm>
            <a:custGeom>
              <a:avLst/>
              <a:gdLst>
                <a:gd name="T0" fmla="*/ 652 w 681"/>
                <a:gd name="T1" fmla="*/ 28 h 1077"/>
                <a:gd name="T2" fmla="*/ 624 w 681"/>
                <a:gd name="T3" fmla="*/ 0 h 1077"/>
                <a:gd name="T4" fmla="*/ 510 w 681"/>
                <a:gd name="T5" fmla="*/ 198 h 1077"/>
                <a:gd name="T6" fmla="*/ 425 w 681"/>
                <a:gd name="T7" fmla="*/ 198 h 1077"/>
                <a:gd name="T8" fmla="*/ 369 w 681"/>
                <a:gd name="T9" fmla="*/ 227 h 1077"/>
                <a:gd name="T10" fmla="*/ 284 w 681"/>
                <a:gd name="T11" fmla="*/ 255 h 1077"/>
                <a:gd name="T12" fmla="*/ 312 w 681"/>
                <a:gd name="T13" fmla="*/ 312 h 1077"/>
                <a:gd name="T14" fmla="*/ 199 w 681"/>
                <a:gd name="T15" fmla="*/ 340 h 1077"/>
                <a:gd name="T16" fmla="*/ 199 w 681"/>
                <a:gd name="T17" fmla="*/ 397 h 1077"/>
                <a:gd name="T18" fmla="*/ 142 w 681"/>
                <a:gd name="T19" fmla="*/ 482 h 1077"/>
                <a:gd name="T20" fmla="*/ 85 w 681"/>
                <a:gd name="T21" fmla="*/ 482 h 1077"/>
                <a:gd name="T22" fmla="*/ 0 w 681"/>
                <a:gd name="T23" fmla="*/ 680 h 1077"/>
                <a:gd name="T24" fmla="*/ 28 w 681"/>
                <a:gd name="T25" fmla="*/ 737 h 1077"/>
                <a:gd name="T26" fmla="*/ 0 w 681"/>
                <a:gd name="T27" fmla="*/ 765 h 1077"/>
                <a:gd name="T28" fmla="*/ 0 w 681"/>
                <a:gd name="T29" fmla="*/ 794 h 1077"/>
                <a:gd name="T30" fmla="*/ 28 w 681"/>
                <a:gd name="T31" fmla="*/ 794 h 1077"/>
                <a:gd name="T32" fmla="*/ 114 w 681"/>
                <a:gd name="T33" fmla="*/ 879 h 1077"/>
                <a:gd name="T34" fmla="*/ 114 w 681"/>
                <a:gd name="T35" fmla="*/ 935 h 1077"/>
                <a:gd name="T36" fmla="*/ 170 w 681"/>
                <a:gd name="T37" fmla="*/ 964 h 1077"/>
                <a:gd name="T38" fmla="*/ 227 w 681"/>
                <a:gd name="T39" fmla="*/ 1049 h 1077"/>
                <a:gd name="T40" fmla="*/ 284 w 681"/>
                <a:gd name="T41" fmla="*/ 1077 h 1077"/>
                <a:gd name="T42" fmla="*/ 312 w 681"/>
                <a:gd name="T43" fmla="*/ 1020 h 1077"/>
                <a:gd name="T44" fmla="*/ 340 w 681"/>
                <a:gd name="T45" fmla="*/ 1020 h 1077"/>
                <a:gd name="T46" fmla="*/ 369 w 681"/>
                <a:gd name="T47" fmla="*/ 1020 h 1077"/>
                <a:gd name="T48" fmla="*/ 312 w 681"/>
                <a:gd name="T49" fmla="*/ 907 h 1077"/>
                <a:gd name="T50" fmla="*/ 454 w 681"/>
                <a:gd name="T51" fmla="*/ 680 h 1077"/>
                <a:gd name="T52" fmla="*/ 539 w 681"/>
                <a:gd name="T53" fmla="*/ 539 h 1077"/>
                <a:gd name="T54" fmla="*/ 539 w 681"/>
                <a:gd name="T55" fmla="*/ 510 h 1077"/>
                <a:gd name="T56" fmla="*/ 595 w 681"/>
                <a:gd name="T57" fmla="*/ 539 h 1077"/>
                <a:gd name="T58" fmla="*/ 624 w 681"/>
                <a:gd name="T59" fmla="*/ 510 h 1077"/>
                <a:gd name="T60" fmla="*/ 652 w 681"/>
                <a:gd name="T61" fmla="*/ 425 h 1077"/>
                <a:gd name="T62" fmla="*/ 567 w 681"/>
                <a:gd name="T63" fmla="*/ 368 h 1077"/>
                <a:gd name="T64" fmla="*/ 567 w 681"/>
                <a:gd name="T65" fmla="*/ 283 h 1077"/>
                <a:gd name="T66" fmla="*/ 681 w 681"/>
                <a:gd name="T67" fmla="*/ 142 h 1077"/>
                <a:gd name="T68" fmla="*/ 624 w 681"/>
                <a:gd name="T69" fmla="*/ 113 h 1077"/>
                <a:gd name="T70" fmla="*/ 652 w 681"/>
                <a:gd name="T71" fmla="*/ 28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1" h="1077">
                  <a:moveTo>
                    <a:pt x="652" y="28"/>
                  </a:moveTo>
                  <a:lnTo>
                    <a:pt x="624" y="0"/>
                  </a:lnTo>
                  <a:lnTo>
                    <a:pt x="510" y="198"/>
                  </a:lnTo>
                  <a:lnTo>
                    <a:pt x="425" y="198"/>
                  </a:lnTo>
                  <a:lnTo>
                    <a:pt x="369" y="227"/>
                  </a:lnTo>
                  <a:lnTo>
                    <a:pt x="284" y="255"/>
                  </a:lnTo>
                  <a:lnTo>
                    <a:pt x="312" y="312"/>
                  </a:lnTo>
                  <a:lnTo>
                    <a:pt x="199" y="340"/>
                  </a:lnTo>
                  <a:lnTo>
                    <a:pt x="199" y="397"/>
                  </a:lnTo>
                  <a:lnTo>
                    <a:pt x="142" y="482"/>
                  </a:lnTo>
                  <a:lnTo>
                    <a:pt x="85" y="482"/>
                  </a:lnTo>
                  <a:lnTo>
                    <a:pt x="0" y="680"/>
                  </a:lnTo>
                  <a:lnTo>
                    <a:pt x="28" y="737"/>
                  </a:lnTo>
                  <a:lnTo>
                    <a:pt x="0" y="765"/>
                  </a:lnTo>
                  <a:lnTo>
                    <a:pt x="0" y="794"/>
                  </a:lnTo>
                  <a:lnTo>
                    <a:pt x="28" y="794"/>
                  </a:lnTo>
                  <a:lnTo>
                    <a:pt x="114" y="879"/>
                  </a:lnTo>
                  <a:lnTo>
                    <a:pt x="114" y="935"/>
                  </a:lnTo>
                  <a:lnTo>
                    <a:pt x="170" y="964"/>
                  </a:lnTo>
                  <a:lnTo>
                    <a:pt x="227" y="1049"/>
                  </a:lnTo>
                  <a:lnTo>
                    <a:pt x="284" y="1077"/>
                  </a:lnTo>
                  <a:lnTo>
                    <a:pt x="312" y="1020"/>
                  </a:lnTo>
                  <a:lnTo>
                    <a:pt x="340" y="1020"/>
                  </a:lnTo>
                  <a:lnTo>
                    <a:pt x="369" y="1020"/>
                  </a:lnTo>
                  <a:lnTo>
                    <a:pt x="312" y="907"/>
                  </a:lnTo>
                  <a:lnTo>
                    <a:pt x="454" y="680"/>
                  </a:lnTo>
                  <a:lnTo>
                    <a:pt x="539" y="539"/>
                  </a:lnTo>
                  <a:lnTo>
                    <a:pt x="539" y="510"/>
                  </a:lnTo>
                  <a:lnTo>
                    <a:pt x="595" y="539"/>
                  </a:lnTo>
                  <a:lnTo>
                    <a:pt x="624" y="510"/>
                  </a:lnTo>
                  <a:lnTo>
                    <a:pt x="652" y="425"/>
                  </a:lnTo>
                  <a:lnTo>
                    <a:pt x="567" y="368"/>
                  </a:lnTo>
                  <a:lnTo>
                    <a:pt x="567" y="283"/>
                  </a:lnTo>
                  <a:lnTo>
                    <a:pt x="681" y="142"/>
                  </a:lnTo>
                  <a:lnTo>
                    <a:pt x="624" y="113"/>
                  </a:lnTo>
                  <a:lnTo>
                    <a:pt x="652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0" name="Freeform 745"/>
            <p:cNvSpPr>
              <a:spLocks/>
            </p:cNvSpPr>
            <p:nvPr/>
          </p:nvSpPr>
          <p:spPr bwMode="auto">
            <a:xfrm>
              <a:off x="3692" y="2287"/>
              <a:ext cx="482" cy="454"/>
            </a:xfrm>
            <a:custGeom>
              <a:avLst/>
              <a:gdLst>
                <a:gd name="T0" fmla="*/ 142 w 482"/>
                <a:gd name="T1" fmla="*/ 425 h 454"/>
                <a:gd name="T2" fmla="*/ 113 w 482"/>
                <a:gd name="T3" fmla="*/ 312 h 454"/>
                <a:gd name="T4" fmla="*/ 28 w 482"/>
                <a:gd name="T5" fmla="*/ 255 h 454"/>
                <a:gd name="T6" fmla="*/ 0 w 482"/>
                <a:gd name="T7" fmla="*/ 85 h 454"/>
                <a:gd name="T8" fmla="*/ 28 w 482"/>
                <a:gd name="T9" fmla="*/ 28 h 454"/>
                <a:gd name="T10" fmla="*/ 170 w 482"/>
                <a:gd name="T11" fmla="*/ 28 h 454"/>
                <a:gd name="T12" fmla="*/ 227 w 482"/>
                <a:gd name="T13" fmla="*/ 0 h 454"/>
                <a:gd name="T14" fmla="*/ 255 w 482"/>
                <a:gd name="T15" fmla="*/ 57 h 454"/>
                <a:gd name="T16" fmla="*/ 340 w 482"/>
                <a:gd name="T17" fmla="*/ 28 h 454"/>
                <a:gd name="T18" fmla="*/ 368 w 482"/>
                <a:gd name="T19" fmla="*/ 85 h 454"/>
                <a:gd name="T20" fmla="*/ 453 w 482"/>
                <a:gd name="T21" fmla="*/ 85 h 454"/>
                <a:gd name="T22" fmla="*/ 453 w 482"/>
                <a:gd name="T23" fmla="*/ 142 h 454"/>
                <a:gd name="T24" fmla="*/ 425 w 482"/>
                <a:gd name="T25" fmla="*/ 170 h 454"/>
                <a:gd name="T26" fmla="*/ 453 w 482"/>
                <a:gd name="T27" fmla="*/ 283 h 454"/>
                <a:gd name="T28" fmla="*/ 453 w 482"/>
                <a:gd name="T29" fmla="*/ 340 h 454"/>
                <a:gd name="T30" fmla="*/ 482 w 482"/>
                <a:gd name="T31" fmla="*/ 368 h 454"/>
                <a:gd name="T32" fmla="*/ 340 w 482"/>
                <a:gd name="T33" fmla="*/ 454 h 454"/>
                <a:gd name="T34" fmla="*/ 255 w 482"/>
                <a:gd name="T35" fmla="*/ 397 h 454"/>
                <a:gd name="T36" fmla="*/ 227 w 482"/>
                <a:gd name="T37" fmla="*/ 425 h 454"/>
                <a:gd name="T38" fmla="*/ 198 w 482"/>
                <a:gd name="T39" fmla="*/ 397 h 454"/>
                <a:gd name="T40" fmla="*/ 142 w 482"/>
                <a:gd name="T41" fmla="*/ 425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2" h="454">
                  <a:moveTo>
                    <a:pt x="142" y="425"/>
                  </a:moveTo>
                  <a:lnTo>
                    <a:pt x="113" y="312"/>
                  </a:lnTo>
                  <a:lnTo>
                    <a:pt x="28" y="255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255" y="57"/>
                  </a:lnTo>
                  <a:lnTo>
                    <a:pt x="340" y="28"/>
                  </a:lnTo>
                  <a:lnTo>
                    <a:pt x="368" y="85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425" y="170"/>
                  </a:lnTo>
                  <a:lnTo>
                    <a:pt x="453" y="283"/>
                  </a:lnTo>
                  <a:lnTo>
                    <a:pt x="453" y="340"/>
                  </a:lnTo>
                  <a:lnTo>
                    <a:pt x="482" y="368"/>
                  </a:lnTo>
                  <a:lnTo>
                    <a:pt x="340" y="454"/>
                  </a:lnTo>
                  <a:lnTo>
                    <a:pt x="255" y="397"/>
                  </a:lnTo>
                  <a:lnTo>
                    <a:pt x="227" y="425"/>
                  </a:lnTo>
                  <a:lnTo>
                    <a:pt x="198" y="397"/>
                  </a:lnTo>
                  <a:lnTo>
                    <a:pt x="142" y="42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1" name="Freeform 746"/>
            <p:cNvSpPr>
              <a:spLocks/>
            </p:cNvSpPr>
            <p:nvPr/>
          </p:nvSpPr>
          <p:spPr bwMode="auto">
            <a:xfrm>
              <a:off x="2104" y="1748"/>
              <a:ext cx="1730" cy="1078"/>
            </a:xfrm>
            <a:custGeom>
              <a:avLst/>
              <a:gdLst>
                <a:gd name="T0" fmla="*/ 709 w 1730"/>
                <a:gd name="T1" fmla="*/ 993 h 1078"/>
                <a:gd name="T2" fmla="*/ 681 w 1730"/>
                <a:gd name="T3" fmla="*/ 936 h 1078"/>
                <a:gd name="T4" fmla="*/ 681 w 1730"/>
                <a:gd name="T5" fmla="*/ 879 h 1078"/>
                <a:gd name="T6" fmla="*/ 737 w 1730"/>
                <a:gd name="T7" fmla="*/ 907 h 1078"/>
                <a:gd name="T8" fmla="*/ 766 w 1730"/>
                <a:gd name="T9" fmla="*/ 907 h 1078"/>
                <a:gd name="T10" fmla="*/ 794 w 1730"/>
                <a:gd name="T11" fmla="*/ 907 h 1078"/>
                <a:gd name="T12" fmla="*/ 879 w 1730"/>
                <a:gd name="T13" fmla="*/ 936 h 1078"/>
                <a:gd name="T14" fmla="*/ 936 w 1730"/>
                <a:gd name="T15" fmla="*/ 879 h 1078"/>
                <a:gd name="T16" fmla="*/ 1134 w 1730"/>
                <a:gd name="T17" fmla="*/ 993 h 1078"/>
                <a:gd name="T18" fmla="*/ 1191 w 1730"/>
                <a:gd name="T19" fmla="*/ 964 h 1078"/>
                <a:gd name="T20" fmla="*/ 1248 w 1730"/>
                <a:gd name="T21" fmla="*/ 993 h 1078"/>
                <a:gd name="T22" fmla="*/ 1248 w 1730"/>
                <a:gd name="T23" fmla="*/ 936 h 1078"/>
                <a:gd name="T24" fmla="*/ 1333 w 1730"/>
                <a:gd name="T25" fmla="*/ 936 h 1078"/>
                <a:gd name="T26" fmla="*/ 1361 w 1730"/>
                <a:gd name="T27" fmla="*/ 964 h 1078"/>
                <a:gd name="T28" fmla="*/ 1503 w 1730"/>
                <a:gd name="T29" fmla="*/ 964 h 1078"/>
                <a:gd name="T30" fmla="*/ 1645 w 1730"/>
                <a:gd name="T31" fmla="*/ 1078 h 1078"/>
                <a:gd name="T32" fmla="*/ 1673 w 1730"/>
                <a:gd name="T33" fmla="*/ 1049 h 1078"/>
                <a:gd name="T34" fmla="*/ 1673 w 1730"/>
                <a:gd name="T35" fmla="*/ 1021 h 1078"/>
                <a:gd name="T36" fmla="*/ 1645 w 1730"/>
                <a:gd name="T37" fmla="*/ 964 h 1078"/>
                <a:gd name="T38" fmla="*/ 1673 w 1730"/>
                <a:gd name="T39" fmla="*/ 936 h 1078"/>
                <a:gd name="T40" fmla="*/ 1730 w 1730"/>
                <a:gd name="T41" fmla="*/ 964 h 1078"/>
                <a:gd name="T42" fmla="*/ 1701 w 1730"/>
                <a:gd name="T43" fmla="*/ 851 h 1078"/>
                <a:gd name="T44" fmla="*/ 1616 w 1730"/>
                <a:gd name="T45" fmla="*/ 794 h 1078"/>
                <a:gd name="T46" fmla="*/ 1588 w 1730"/>
                <a:gd name="T47" fmla="*/ 624 h 1078"/>
                <a:gd name="T48" fmla="*/ 1616 w 1730"/>
                <a:gd name="T49" fmla="*/ 567 h 1078"/>
                <a:gd name="T50" fmla="*/ 1559 w 1730"/>
                <a:gd name="T51" fmla="*/ 511 h 1078"/>
                <a:gd name="T52" fmla="*/ 1474 w 1730"/>
                <a:gd name="T53" fmla="*/ 539 h 1078"/>
                <a:gd name="T54" fmla="*/ 1333 w 1730"/>
                <a:gd name="T55" fmla="*/ 539 h 1078"/>
                <a:gd name="T56" fmla="*/ 1304 w 1730"/>
                <a:gd name="T57" fmla="*/ 397 h 1078"/>
                <a:gd name="T58" fmla="*/ 1333 w 1730"/>
                <a:gd name="T59" fmla="*/ 340 h 1078"/>
                <a:gd name="T60" fmla="*/ 1219 w 1730"/>
                <a:gd name="T61" fmla="*/ 227 h 1078"/>
                <a:gd name="T62" fmla="*/ 1219 w 1730"/>
                <a:gd name="T63" fmla="*/ 142 h 1078"/>
                <a:gd name="T64" fmla="*/ 1163 w 1730"/>
                <a:gd name="T65" fmla="*/ 114 h 1078"/>
                <a:gd name="T66" fmla="*/ 1078 w 1730"/>
                <a:gd name="T67" fmla="*/ 85 h 1078"/>
                <a:gd name="T68" fmla="*/ 1021 w 1730"/>
                <a:gd name="T69" fmla="*/ 29 h 1078"/>
                <a:gd name="T70" fmla="*/ 879 w 1730"/>
                <a:gd name="T71" fmla="*/ 0 h 1078"/>
                <a:gd name="T72" fmla="*/ 822 w 1730"/>
                <a:gd name="T73" fmla="*/ 142 h 1078"/>
                <a:gd name="T74" fmla="*/ 766 w 1730"/>
                <a:gd name="T75" fmla="*/ 142 h 1078"/>
                <a:gd name="T76" fmla="*/ 454 w 1730"/>
                <a:gd name="T77" fmla="*/ 227 h 1078"/>
                <a:gd name="T78" fmla="*/ 397 w 1730"/>
                <a:gd name="T79" fmla="*/ 312 h 1078"/>
                <a:gd name="T80" fmla="*/ 340 w 1730"/>
                <a:gd name="T81" fmla="*/ 255 h 1078"/>
                <a:gd name="T82" fmla="*/ 284 w 1730"/>
                <a:gd name="T83" fmla="*/ 340 h 1078"/>
                <a:gd name="T84" fmla="*/ 170 w 1730"/>
                <a:gd name="T85" fmla="*/ 284 h 1078"/>
                <a:gd name="T86" fmla="*/ 0 w 1730"/>
                <a:gd name="T87" fmla="*/ 369 h 1078"/>
                <a:gd name="T88" fmla="*/ 0 w 1730"/>
                <a:gd name="T89" fmla="*/ 426 h 1078"/>
                <a:gd name="T90" fmla="*/ 57 w 1730"/>
                <a:gd name="T91" fmla="*/ 511 h 1078"/>
                <a:gd name="T92" fmla="*/ 85 w 1730"/>
                <a:gd name="T93" fmla="*/ 511 h 1078"/>
                <a:gd name="T94" fmla="*/ 57 w 1730"/>
                <a:gd name="T95" fmla="*/ 596 h 1078"/>
                <a:gd name="T96" fmla="*/ 170 w 1730"/>
                <a:gd name="T97" fmla="*/ 596 h 1078"/>
                <a:gd name="T98" fmla="*/ 227 w 1730"/>
                <a:gd name="T99" fmla="*/ 652 h 1078"/>
                <a:gd name="T100" fmla="*/ 284 w 1730"/>
                <a:gd name="T101" fmla="*/ 652 h 1078"/>
                <a:gd name="T102" fmla="*/ 340 w 1730"/>
                <a:gd name="T103" fmla="*/ 624 h 1078"/>
                <a:gd name="T104" fmla="*/ 397 w 1730"/>
                <a:gd name="T105" fmla="*/ 652 h 1078"/>
                <a:gd name="T106" fmla="*/ 482 w 1730"/>
                <a:gd name="T107" fmla="*/ 794 h 1078"/>
                <a:gd name="T108" fmla="*/ 425 w 1730"/>
                <a:gd name="T109" fmla="*/ 879 h 1078"/>
                <a:gd name="T110" fmla="*/ 340 w 1730"/>
                <a:gd name="T111" fmla="*/ 907 h 1078"/>
                <a:gd name="T112" fmla="*/ 340 w 1730"/>
                <a:gd name="T113" fmla="*/ 964 h 1078"/>
                <a:gd name="T114" fmla="*/ 425 w 1730"/>
                <a:gd name="T115" fmla="*/ 1021 h 1078"/>
                <a:gd name="T116" fmla="*/ 454 w 1730"/>
                <a:gd name="T117" fmla="*/ 1078 h 1078"/>
                <a:gd name="T118" fmla="*/ 511 w 1730"/>
                <a:gd name="T119" fmla="*/ 1078 h 1078"/>
                <a:gd name="T120" fmla="*/ 567 w 1730"/>
                <a:gd name="T121" fmla="*/ 1049 h 1078"/>
                <a:gd name="T122" fmla="*/ 681 w 1730"/>
                <a:gd name="T123" fmla="*/ 1049 h 1078"/>
                <a:gd name="T124" fmla="*/ 709 w 1730"/>
                <a:gd name="T125" fmla="*/ 993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30" h="1078">
                  <a:moveTo>
                    <a:pt x="709" y="993"/>
                  </a:moveTo>
                  <a:lnTo>
                    <a:pt x="681" y="936"/>
                  </a:lnTo>
                  <a:lnTo>
                    <a:pt x="681" y="879"/>
                  </a:lnTo>
                  <a:lnTo>
                    <a:pt x="737" y="907"/>
                  </a:lnTo>
                  <a:lnTo>
                    <a:pt x="766" y="907"/>
                  </a:lnTo>
                  <a:lnTo>
                    <a:pt x="794" y="907"/>
                  </a:lnTo>
                  <a:lnTo>
                    <a:pt x="879" y="936"/>
                  </a:lnTo>
                  <a:lnTo>
                    <a:pt x="936" y="879"/>
                  </a:lnTo>
                  <a:lnTo>
                    <a:pt x="1134" y="993"/>
                  </a:lnTo>
                  <a:lnTo>
                    <a:pt x="1191" y="964"/>
                  </a:lnTo>
                  <a:lnTo>
                    <a:pt x="1248" y="993"/>
                  </a:lnTo>
                  <a:lnTo>
                    <a:pt x="1248" y="936"/>
                  </a:lnTo>
                  <a:lnTo>
                    <a:pt x="1333" y="936"/>
                  </a:lnTo>
                  <a:lnTo>
                    <a:pt x="1361" y="964"/>
                  </a:lnTo>
                  <a:lnTo>
                    <a:pt x="1503" y="964"/>
                  </a:lnTo>
                  <a:lnTo>
                    <a:pt x="1645" y="1078"/>
                  </a:lnTo>
                  <a:lnTo>
                    <a:pt x="1673" y="1049"/>
                  </a:lnTo>
                  <a:lnTo>
                    <a:pt x="1673" y="1021"/>
                  </a:lnTo>
                  <a:lnTo>
                    <a:pt x="1645" y="964"/>
                  </a:lnTo>
                  <a:lnTo>
                    <a:pt x="1673" y="936"/>
                  </a:lnTo>
                  <a:lnTo>
                    <a:pt x="1730" y="964"/>
                  </a:lnTo>
                  <a:lnTo>
                    <a:pt x="1701" y="851"/>
                  </a:lnTo>
                  <a:lnTo>
                    <a:pt x="1616" y="794"/>
                  </a:lnTo>
                  <a:lnTo>
                    <a:pt x="1588" y="624"/>
                  </a:lnTo>
                  <a:lnTo>
                    <a:pt x="1616" y="567"/>
                  </a:lnTo>
                  <a:lnTo>
                    <a:pt x="1559" y="511"/>
                  </a:lnTo>
                  <a:lnTo>
                    <a:pt x="1474" y="539"/>
                  </a:lnTo>
                  <a:lnTo>
                    <a:pt x="1333" y="539"/>
                  </a:lnTo>
                  <a:lnTo>
                    <a:pt x="1304" y="397"/>
                  </a:lnTo>
                  <a:lnTo>
                    <a:pt x="1333" y="340"/>
                  </a:lnTo>
                  <a:lnTo>
                    <a:pt x="1219" y="227"/>
                  </a:lnTo>
                  <a:lnTo>
                    <a:pt x="1219" y="142"/>
                  </a:lnTo>
                  <a:lnTo>
                    <a:pt x="1163" y="114"/>
                  </a:lnTo>
                  <a:lnTo>
                    <a:pt x="1078" y="85"/>
                  </a:lnTo>
                  <a:lnTo>
                    <a:pt x="1021" y="29"/>
                  </a:lnTo>
                  <a:lnTo>
                    <a:pt x="879" y="0"/>
                  </a:lnTo>
                  <a:lnTo>
                    <a:pt x="822" y="142"/>
                  </a:lnTo>
                  <a:lnTo>
                    <a:pt x="766" y="142"/>
                  </a:lnTo>
                  <a:lnTo>
                    <a:pt x="454" y="227"/>
                  </a:lnTo>
                  <a:lnTo>
                    <a:pt x="397" y="312"/>
                  </a:lnTo>
                  <a:lnTo>
                    <a:pt x="340" y="255"/>
                  </a:lnTo>
                  <a:lnTo>
                    <a:pt x="284" y="340"/>
                  </a:lnTo>
                  <a:lnTo>
                    <a:pt x="170" y="284"/>
                  </a:lnTo>
                  <a:lnTo>
                    <a:pt x="0" y="369"/>
                  </a:lnTo>
                  <a:lnTo>
                    <a:pt x="0" y="426"/>
                  </a:lnTo>
                  <a:lnTo>
                    <a:pt x="57" y="511"/>
                  </a:lnTo>
                  <a:lnTo>
                    <a:pt x="85" y="511"/>
                  </a:lnTo>
                  <a:lnTo>
                    <a:pt x="57" y="596"/>
                  </a:lnTo>
                  <a:lnTo>
                    <a:pt x="170" y="596"/>
                  </a:lnTo>
                  <a:lnTo>
                    <a:pt x="227" y="652"/>
                  </a:lnTo>
                  <a:lnTo>
                    <a:pt x="284" y="652"/>
                  </a:lnTo>
                  <a:lnTo>
                    <a:pt x="340" y="624"/>
                  </a:lnTo>
                  <a:lnTo>
                    <a:pt x="397" y="652"/>
                  </a:lnTo>
                  <a:lnTo>
                    <a:pt x="482" y="794"/>
                  </a:lnTo>
                  <a:lnTo>
                    <a:pt x="425" y="879"/>
                  </a:lnTo>
                  <a:lnTo>
                    <a:pt x="340" y="907"/>
                  </a:lnTo>
                  <a:lnTo>
                    <a:pt x="340" y="964"/>
                  </a:lnTo>
                  <a:lnTo>
                    <a:pt x="425" y="1021"/>
                  </a:lnTo>
                  <a:lnTo>
                    <a:pt x="454" y="1078"/>
                  </a:lnTo>
                  <a:lnTo>
                    <a:pt x="511" y="1078"/>
                  </a:lnTo>
                  <a:lnTo>
                    <a:pt x="567" y="1049"/>
                  </a:lnTo>
                  <a:lnTo>
                    <a:pt x="681" y="1049"/>
                  </a:lnTo>
                  <a:lnTo>
                    <a:pt x="709" y="99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2" name="Freeform 747"/>
            <p:cNvSpPr>
              <a:spLocks/>
            </p:cNvSpPr>
            <p:nvPr/>
          </p:nvSpPr>
          <p:spPr bwMode="auto">
            <a:xfrm>
              <a:off x="2303" y="2712"/>
              <a:ext cx="680" cy="907"/>
            </a:xfrm>
            <a:custGeom>
              <a:avLst/>
              <a:gdLst>
                <a:gd name="T0" fmla="*/ 340 w 680"/>
                <a:gd name="T1" fmla="*/ 907 h 907"/>
                <a:gd name="T2" fmla="*/ 368 w 680"/>
                <a:gd name="T3" fmla="*/ 851 h 907"/>
                <a:gd name="T4" fmla="*/ 340 w 680"/>
                <a:gd name="T5" fmla="*/ 794 h 907"/>
                <a:gd name="T6" fmla="*/ 397 w 680"/>
                <a:gd name="T7" fmla="*/ 681 h 907"/>
                <a:gd name="T8" fmla="*/ 368 w 680"/>
                <a:gd name="T9" fmla="*/ 624 h 907"/>
                <a:gd name="T10" fmla="*/ 312 w 680"/>
                <a:gd name="T11" fmla="*/ 595 h 907"/>
                <a:gd name="T12" fmla="*/ 340 w 680"/>
                <a:gd name="T13" fmla="*/ 539 h 907"/>
                <a:gd name="T14" fmla="*/ 312 w 680"/>
                <a:gd name="T15" fmla="*/ 454 h 907"/>
                <a:gd name="T16" fmla="*/ 368 w 680"/>
                <a:gd name="T17" fmla="*/ 340 h 907"/>
                <a:gd name="T18" fmla="*/ 397 w 680"/>
                <a:gd name="T19" fmla="*/ 340 h 907"/>
                <a:gd name="T20" fmla="*/ 425 w 680"/>
                <a:gd name="T21" fmla="*/ 312 h 907"/>
                <a:gd name="T22" fmla="*/ 482 w 680"/>
                <a:gd name="T23" fmla="*/ 340 h 907"/>
                <a:gd name="T24" fmla="*/ 595 w 680"/>
                <a:gd name="T25" fmla="*/ 255 h 907"/>
                <a:gd name="T26" fmla="*/ 652 w 680"/>
                <a:gd name="T27" fmla="*/ 255 h 907"/>
                <a:gd name="T28" fmla="*/ 680 w 680"/>
                <a:gd name="T29" fmla="*/ 227 h 907"/>
                <a:gd name="T30" fmla="*/ 680 w 680"/>
                <a:gd name="T31" fmla="*/ 170 h 907"/>
                <a:gd name="T32" fmla="*/ 652 w 680"/>
                <a:gd name="T33" fmla="*/ 85 h 907"/>
                <a:gd name="T34" fmla="*/ 567 w 680"/>
                <a:gd name="T35" fmla="*/ 85 h 907"/>
                <a:gd name="T36" fmla="*/ 510 w 680"/>
                <a:gd name="T37" fmla="*/ 29 h 907"/>
                <a:gd name="T38" fmla="*/ 482 w 680"/>
                <a:gd name="T39" fmla="*/ 85 h 907"/>
                <a:gd name="T40" fmla="*/ 368 w 680"/>
                <a:gd name="T41" fmla="*/ 85 h 907"/>
                <a:gd name="T42" fmla="*/ 312 w 680"/>
                <a:gd name="T43" fmla="*/ 114 h 907"/>
                <a:gd name="T44" fmla="*/ 255 w 680"/>
                <a:gd name="T45" fmla="*/ 114 h 907"/>
                <a:gd name="T46" fmla="*/ 226 w 680"/>
                <a:gd name="T47" fmla="*/ 57 h 907"/>
                <a:gd name="T48" fmla="*/ 141 w 680"/>
                <a:gd name="T49" fmla="*/ 0 h 907"/>
                <a:gd name="T50" fmla="*/ 113 w 680"/>
                <a:gd name="T51" fmla="*/ 29 h 907"/>
                <a:gd name="T52" fmla="*/ 85 w 680"/>
                <a:gd name="T53" fmla="*/ 85 h 907"/>
                <a:gd name="T54" fmla="*/ 141 w 680"/>
                <a:gd name="T55" fmla="*/ 114 h 907"/>
                <a:gd name="T56" fmla="*/ 141 w 680"/>
                <a:gd name="T57" fmla="*/ 170 h 907"/>
                <a:gd name="T58" fmla="*/ 113 w 680"/>
                <a:gd name="T59" fmla="*/ 227 h 907"/>
                <a:gd name="T60" fmla="*/ 170 w 680"/>
                <a:gd name="T61" fmla="*/ 284 h 907"/>
                <a:gd name="T62" fmla="*/ 113 w 680"/>
                <a:gd name="T63" fmla="*/ 340 h 907"/>
                <a:gd name="T64" fmla="*/ 28 w 680"/>
                <a:gd name="T65" fmla="*/ 255 h 907"/>
                <a:gd name="T66" fmla="*/ 0 w 680"/>
                <a:gd name="T67" fmla="*/ 284 h 907"/>
                <a:gd name="T68" fmla="*/ 0 w 680"/>
                <a:gd name="T69" fmla="*/ 397 h 907"/>
                <a:gd name="T70" fmla="*/ 56 w 680"/>
                <a:gd name="T71" fmla="*/ 482 h 907"/>
                <a:gd name="T72" fmla="*/ 28 w 680"/>
                <a:gd name="T73" fmla="*/ 652 h 907"/>
                <a:gd name="T74" fmla="*/ 85 w 680"/>
                <a:gd name="T75" fmla="*/ 681 h 907"/>
                <a:gd name="T76" fmla="*/ 56 w 680"/>
                <a:gd name="T77" fmla="*/ 737 h 907"/>
                <a:gd name="T78" fmla="*/ 28 w 680"/>
                <a:gd name="T79" fmla="*/ 794 h 907"/>
                <a:gd name="T80" fmla="*/ 28 w 680"/>
                <a:gd name="T81" fmla="*/ 879 h 907"/>
                <a:gd name="T82" fmla="*/ 141 w 680"/>
                <a:gd name="T83" fmla="*/ 851 h 907"/>
                <a:gd name="T84" fmla="*/ 226 w 680"/>
                <a:gd name="T85" fmla="*/ 851 h 907"/>
                <a:gd name="T86" fmla="*/ 255 w 680"/>
                <a:gd name="T87" fmla="*/ 907 h 907"/>
                <a:gd name="T88" fmla="*/ 312 w 680"/>
                <a:gd name="T89" fmla="*/ 879 h 907"/>
                <a:gd name="T90" fmla="*/ 340 w 680"/>
                <a:gd name="T9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80" h="907">
                  <a:moveTo>
                    <a:pt x="340" y="907"/>
                  </a:moveTo>
                  <a:lnTo>
                    <a:pt x="368" y="851"/>
                  </a:lnTo>
                  <a:lnTo>
                    <a:pt x="340" y="794"/>
                  </a:lnTo>
                  <a:lnTo>
                    <a:pt x="397" y="681"/>
                  </a:lnTo>
                  <a:lnTo>
                    <a:pt x="368" y="624"/>
                  </a:lnTo>
                  <a:lnTo>
                    <a:pt x="312" y="595"/>
                  </a:lnTo>
                  <a:lnTo>
                    <a:pt x="340" y="539"/>
                  </a:lnTo>
                  <a:lnTo>
                    <a:pt x="312" y="454"/>
                  </a:lnTo>
                  <a:lnTo>
                    <a:pt x="368" y="340"/>
                  </a:lnTo>
                  <a:lnTo>
                    <a:pt x="397" y="340"/>
                  </a:lnTo>
                  <a:lnTo>
                    <a:pt x="425" y="312"/>
                  </a:lnTo>
                  <a:lnTo>
                    <a:pt x="482" y="340"/>
                  </a:lnTo>
                  <a:lnTo>
                    <a:pt x="595" y="255"/>
                  </a:lnTo>
                  <a:lnTo>
                    <a:pt x="652" y="255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652" y="85"/>
                  </a:lnTo>
                  <a:lnTo>
                    <a:pt x="567" y="85"/>
                  </a:lnTo>
                  <a:lnTo>
                    <a:pt x="510" y="29"/>
                  </a:lnTo>
                  <a:lnTo>
                    <a:pt x="482" y="85"/>
                  </a:lnTo>
                  <a:lnTo>
                    <a:pt x="368" y="85"/>
                  </a:lnTo>
                  <a:lnTo>
                    <a:pt x="312" y="114"/>
                  </a:lnTo>
                  <a:lnTo>
                    <a:pt x="255" y="114"/>
                  </a:lnTo>
                  <a:lnTo>
                    <a:pt x="226" y="57"/>
                  </a:lnTo>
                  <a:lnTo>
                    <a:pt x="141" y="0"/>
                  </a:lnTo>
                  <a:lnTo>
                    <a:pt x="113" y="29"/>
                  </a:lnTo>
                  <a:lnTo>
                    <a:pt x="85" y="85"/>
                  </a:lnTo>
                  <a:lnTo>
                    <a:pt x="141" y="114"/>
                  </a:lnTo>
                  <a:lnTo>
                    <a:pt x="141" y="170"/>
                  </a:lnTo>
                  <a:lnTo>
                    <a:pt x="113" y="227"/>
                  </a:lnTo>
                  <a:lnTo>
                    <a:pt x="170" y="284"/>
                  </a:lnTo>
                  <a:lnTo>
                    <a:pt x="113" y="340"/>
                  </a:lnTo>
                  <a:lnTo>
                    <a:pt x="28" y="255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56" y="482"/>
                  </a:lnTo>
                  <a:lnTo>
                    <a:pt x="28" y="652"/>
                  </a:lnTo>
                  <a:lnTo>
                    <a:pt x="85" y="681"/>
                  </a:lnTo>
                  <a:lnTo>
                    <a:pt x="56" y="737"/>
                  </a:lnTo>
                  <a:lnTo>
                    <a:pt x="28" y="794"/>
                  </a:lnTo>
                  <a:lnTo>
                    <a:pt x="28" y="879"/>
                  </a:lnTo>
                  <a:lnTo>
                    <a:pt x="141" y="851"/>
                  </a:lnTo>
                  <a:lnTo>
                    <a:pt x="226" y="851"/>
                  </a:lnTo>
                  <a:lnTo>
                    <a:pt x="255" y="907"/>
                  </a:lnTo>
                  <a:lnTo>
                    <a:pt x="312" y="879"/>
                  </a:lnTo>
                  <a:lnTo>
                    <a:pt x="340" y="90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3" name="Freeform 749"/>
            <p:cNvSpPr>
              <a:spLocks/>
            </p:cNvSpPr>
            <p:nvPr/>
          </p:nvSpPr>
          <p:spPr bwMode="auto">
            <a:xfrm>
              <a:off x="2161" y="2344"/>
              <a:ext cx="425" cy="453"/>
            </a:xfrm>
            <a:custGeom>
              <a:avLst/>
              <a:gdLst>
                <a:gd name="T0" fmla="*/ 0 w 425"/>
                <a:gd name="T1" fmla="*/ 0 h 453"/>
                <a:gd name="T2" fmla="*/ 113 w 425"/>
                <a:gd name="T3" fmla="*/ 0 h 453"/>
                <a:gd name="T4" fmla="*/ 170 w 425"/>
                <a:gd name="T5" fmla="*/ 56 h 453"/>
                <a:gd name="T6" fmla="*/ 227 w 425"/>
                <a:gd name="T7" fmla="*/ 56 h 453"/>
                <a:gd name="T8" fmla="*/ 283 w 425"/>
                <a:gd name="T9" fmla="*/ 28 h 453"/>
                <a:gd name="T10" fmla="*/ 340 w 425"/>
                <a:gd name="T11" fmla="*/ 56 h 453"/>
                <a:gd name="T12" fmla="*/ 425 w 425"/>
                <a:gd name="T13" fmla="*/ 198 h 453"/>
                <a:gd name="T14" fmla="*/ 368 w 425"/>
                <a:gd name="T15" fmla="*/ 283 h 453"/>
                <a:gd name="T16" fmla="*/ 283 w 425"/>
                <a:gd name="T17" fmla="*/ 311 h 453"/>
                <a:gd name="T18" fmla="*/ 283 w 425"/>
                <a:gd name="T19" fmla="*/ 368 h 453"/>
                <a:gd name="T20" fmla="*/ 255 w 425"/>
                <a:gd name="T21" fmla="*/ 397 h 453"/>
                <a:gd name="T22" fmla="*/ 227 w 425"/>
                <a:gd name="T23" fmla="*/ 453 h 453"/>
                <a:gd name="T24" fmla="*/ 170 w 425"/>
                <a:gd name="T25" fmla="*/ 397 h 453"/>
                <a:gd name="T26" fmla="*/ 113 w 425"/>
                <a:gd name="T27" fmla="*/ 368 h 453"/>
                <a:gd name="T28" fmla="*/ 113 w 425"/>
                <a:gd name="T29" fmla="*/ 311 h 453"/>
                <a:gd name="T30" fmla="*/ 57 w 425"/>
                <a:gd name="T31" fmla="*/ 283 h 453"/>
                <a:gd name="T32" fmla="*/ 57 w 425"/>
                <a:gd name="T33" fmla="*/ 226 h 453"/>
                <a:gd name="T34" fmla="*/ 0 w 425"/>
                <a:gd name="T35" fmla="*/ 170 h 453"/>
                <a:gd name="T36" fmla="*/ 28 w 425"/>
                <a:gd name="T37" fmla="*/ 113 h 453"/>
                <a:gd name="T38" fmla="*/ 0 w 425"/>
                <a:gd name="T3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5" h="453">
                  <a:moveTo>
                    <a:pt x="0" y="0"/>
                  </a:moveTo>
                  <a:lnTo>
                    <a:pt x="113" y="0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83" y="28"/>
                  </a:lnTo>
                  <a:lnTo>
                    <a:pt x="340" y="56"/>
                  </a:lnTo>
                  <a:lnTo>
                    <a:pt x="425" y="198"/>
                  </a:lnTo>
                  <a:lnTo>
                    <a:pt x="368" y="283"/>
                  </a:lnTo>
                  <a:lnTo>
                    <a:pt x="283" y="311"/>
                  </a:lnTo>
                  <a:lnTo>
                    <a:pt x="283" y="368"/>
                  </a:lnTo>
                  <a:lnTo>
                    <a:pt x="255" y="397"/>
                  </a:lnTo>
                  <a:lnTo>
                    <a:pt x="227" y="453"/>
                  </a:lnTo>
                  <a:lnTo>
                    <a:pt x="170" y="397"/>
                  </a:lnTo>
                  <a:lnTo>
                    <a:pt x="113" y="368"/>
                  </a:lnTo>
                  <a:lnTo>
                    <a:pt x="113" y="311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0" y="170"/>
                  </a:lnTo>
                  <a:lnTo>
                    <a:pt x="28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4" name="Freeform 750"/>
            <p:cNvSpPr>
              <a:spLocks/>
            </p:cNvSpPr>
            <p:nvPr/>
          </p:nvSpPr>
          <p:spPr bwMode="auto">
            <a:xfrm>
              <a:off x="1594" y="2344"/>
              <a:ext cx="879" cy="1360"/>
            </a:xfrm>
            <a:custGeom>
              <a:avLst/>
              <a:gdLst>
                <a:gd name="T0" fmla="*/ 737 w 879"/>
                <a:gd name="T1" fmla="*/ 1247 h 1360"/>
                <a:gd name="T2" fmla="*/ 737 w 879"/>
                <a:gd name="T3" fmla="*/ 1162 h 1360"/>
                <a:gd name="T4" fmla="*/ 794 w 879"/>
                <a:gd name="T5" fmla="*/ 1049 h 1360"/>
                <a:gd name="T6" fmla="*/ 737 w 879"/>
                <a:gd name="T7" fmla="*/ 1020 h 1360"/>
                <a:gd name="T8" fmla="*/ 765 w 879"/>
                <a:gd name="T9" fmla="*/ 850 h 1360"/>
                <a:gd name="T10" fmla="*/ 709 w 879"/>
                <a:gd name="T11" fmla="*/ 765 h 1360"/>
                <a:gd name="T12" fmla="*/ 709 w 879"/>
                <a:gd name="T13" fmla="*/ 652 h 1360"/>
                <a:gd name="T14" fmla="*/ 737 w 879"/>
                <a:gd name="T15" fmla="*/ 623 h 1360"/>
                <a:gd name="T16" fmla="*/ 822 w 879"/>
                <a:gd name="T17" fmla="*/ 708 h 1360"/>
                <a:gd name="T18" fmla="*/ 879 w 879"/>
                <a:gd name="T19" fmla="*/ 652 h 1360"/>
                <a:gd name="T20" fmla="*/ 822 w 879"/>
                <a:gd name="T21" fmla="*/ 595 h 1360"/>
                <a:gd name="T22" fmla="*/ 850 w 879"/>
                <a:gd name="T23" fmla="*/ 538 h 1360"/>
                <a:gd name="T24" fmla="*/ 850 w 879"/>
                <a:gd name="T25" fmla="*/ 482 h 1360"/>
                <a:gd name="T26" fmla="*/ 794 w 879"/>
                <a:gd name="T27" fmla="*/ 453 h 1360"/>
                <a:gd name="T28" fmla="*/ 737 w 879"/>
                <a:gd name="T29" fmla="*/ 397 h 1360"/>
                <a:gd name="T30" fmla="*/ 680 w 879"/>
                <a:gd name="T31" fmla="*/ 368 h 1360"/>
                <a:gd name="T32" fmla="*/ 680 w 879"/>
                <a:gd name="T33" fmla="*/ 311 h 1360"/>
                <a:gd name="T34" fmla="*/ 624 w 879"/>
                <a:gd name="T35" fmla="*/ 283 h 1360"/>
                <a:gd name="T36" fmla="*/ 624 w 879"/>
                <a:gd name="T37" fmla="*/ 226 h 1360"/>
                <a:gd name="T38" fmla="*/ 567 w 879"/>
                <a:gd name="T39" fmla="*/ 170 h 1360"/>
                <a:gd name="T40" fmla="*/ 595 w 879"/>
                <a:gd name="T41" fmla="*/ 113 h 1360"/>
                <a:gd name="T42" fmla="*/ 567 w 879"/>
                <a:gd name="T43" fmla="*/ 0 h 1360"/>
                <a:gd name="T44" fmla="*/ 397 w 879"/>
                <a:gd name="T45" fmla="*/ 56 h 1360"/>
                <a:gd name="T46" fmla="*/ 368 w 879"/>
                <a:gd name="T47" fmla="*/ 28 h 1360"/>
                <a:gd name="T48" fmla="*/ 255 w 879"/>
                <a:gd name="T49" fmla="*/ 85 h 1360"/>
                <a:gd name="T50" fmla="*/ 255 w 879"/>
                <a:gd name="T51" fmla="*/ 198 h 1360"/>
                <a:gd name="T52" fmla="*/ 170 w 879"/>
                <a:gd name="T53" fmla="*/ 226 h 1360"/>
                <a:gd name="T54" fmla="*/ 170 w 879"/>
                <a:gd name="T55" fmla="*/ 283 h 1360"/>
                <a:gd name="T56" fmla="*/ 113 w 879"/>
                <a:gd name="T57" fmla="*/ 311 h 1360"/>
                <a:gd name="T58" fmla="*/ 85 w 879"/>
                <a:gd name="T59" fmla="*/ 425 h 1360"/>
                <a:gd name="T60" fmla="*/ 142 w 879"/>
                <a:gd name="T61" fmla="*/ 482 h 1360"/>
                <a:gd name="T62" fmla="*/ 142 w 879"/>
                <a:gd name="T63" fmla="*/ 510 h 1360"/>
                <a:gd name="T64" fmla="*/ 57 w 879"/>
                <a:gd name="T65" fmla="*/ 595 h 1360"/>
                <a:gd name="T66" fmla="*/ 57 w 879"/>
                <a:gd name="T67" fmla="*/ 652 h 1360"/>
                <a:gd name="T68" fmla="*/ 28 w 879"/>
                <a:gd name="T69" fmla="*/ 708 h 1360"/>
                <a:gd name="T70" fmla="*/ 28 w 879"/>
                <a:gd name="T71" fmla="*/ 793 h 1360"/>
                <a:gd name="T72" fmla="*/ 0 w 879"/>
                <a:gd name="T73" fmla="*/ 878 h 1360"/>
                <a:gd name="T74" fmla="*/ 28 w 879"/>
                <a:gd name="T75" fmla="*/ 907 h 1360"/>
                <a:gd name="T76" fmla="*/ 28 w 879"/>
                <a:gd name="T77" fmla="*/ 1190 h 1360"/>
                <a:gd name="T78" fmla="*/ 85 w 879"/>
                <a:gd name="T79" fmla="*/ 1190 h 1360"/>
                <a:gd name="T80" fmla="*/ 198 w 879"/>
                <a:gd name="T81" fmla="*/ 1247 h 1360"/>
                <a:gd name="T82" fmla="*/ 283 w 879"/>
                <a:gd name="T83" fmla="*/ 1275 h 1360"/>
                <a:gd name="T84" fmla="*/ 283 w 879"/>
                <a:gd name="T85" fmla="*/ 1332 h 1360"/>
                <a:gd name="T86" fmla="*/ 368 w 879"/>
                <a:gd name="T87" fmla="*/ 1360 h 1360"/>
                <a:gd name="T88" fmla="*/ 397 w 879"/>
                <a:gd name="T89" fmla="*/ 1275 h 1360"/>
                <a:gd name="T90" fmla="*/ 482 w 879"/>
                <a:gd name="T91" fmla="*/ 1275 h 1360"/>
                <a:gd name="T92" fmla="*/ 567 w 879"/>
                <a:gd name="T93" fmla="*/ 1332 h 1360"/>
                <a:gd name="T94" fmla="*/ 624 w 879"/>
                <a:gd name="T95" fmla="*/ 1332 h 1360"/>
                <a:gd name="T96" fmla="*/ 652 w 879"/>
                <a:gd name="T97" fmla="*/ 1275 h 1360"/>
                <a:gd name="T98" fmla="*/ 737 w 879"/>
                <a:gd name="T99" fmla="*/ 1247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9" h="1360">
                  <a:moveTo>
                    <a:pt x="737" y="1247"/>
                  </a:moveTo>
                  <a:lnTo>
                    <a:pt x="737" y="1162"/>
                  </a:lnTo>
                  <a:lnTo>
                    <a:pt x="794" y="1049"/>
                  </a:lnTo>
                  <a:lnTo>
                    <a:pt x="737" y="1020"/>
                  </a:lnTo>
                  <a:lnTo>
                    <a:pt x="765" y="850"/>
                  </a:lnTo>
                  <a:lnTo>
                    <a:pt x="709" y="765"/>
                  </a:lnTo>
                  <a:lnTo>
                    <a:pt x="709" y="652"/>
                  </a:lnTo>
                  <a:lnTo>
                    <a:pt x="737" y="623"/>
                  </a:lnTo>
                  <a:lnTo>
                    <a:pt x="822" y="708"/>
                  </a:lnTo>
                  <a:lnTo>
                    <a:pt x="879" y="652"/>
                  </a:lnTo>
                  <a:lnTo>
                    <a:pt x="822" y="595"/>
                  </a:lnTo>
                  <a:lnTo>
                    <a:pt x="850" y="538"/>
                  </a:lnTo>
                  <a:lnTo>
                    <a:pt x="850" y="482"/>
                  </a:lnTo>
                  <a:lnTo>
                    <a:pt x="794" y="453"/>
                  </a:lnTo>
                  <a:lnTo>
                    <a:pt x="737" y="397"/>
                  </a:lnTo>
                  <a:lnTo>
                    <a:pt x="680" y="368"/>
                  </a:lnTo>
                  <a:lnTo>
                    <a:pt x="680" y="311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567" y="170"/>
                  </a:lnTo>
                  <a:lnTo>
                    <a:pt x="595" y="113"/>
                  </a:lnTo>
                  <a:lnTo>
                    <a:pt x="567" y="0"/>
                  </a:lnTo>
                  <a:lnTo>
                    <a:pt x="397" y="56"/>
                  </a:lnTo>
                  <a:lnTo>
                    <a:pt x="368" y="28"/>
                  </a:lnTo>
                  <a:lnTo>
                    <a:pt x="255" y="85"/>
                  </a:lnTo>
                  <a:lnTo>
                    <a:pt x="255" y="198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3" y="311"/>
                  </a:lnTo>
                  <a:lnTo>
                    <a:pt x="85" y="425"/>
                  </a:lnTo>
                  <a:lnTo>
                    <a:pt x="142" y="482"/>
                  </a:lnTo>
                  <a:lnTo>
                    <a:pt x="142" y="510"/>
                  </a:lnTo>
                  <a:lnTo>
                    <a:pt x="57" y="595"/>
                  </a:lnTo>
                  <a:lnTo>
                    <a:pt x="57" y="652"/>
                  </a:lnTo>
                  <a:lnTo>
                    <a:pt x="28" y="708"/>
                  </a:lnTo>
                  <a:lnTo>
                    <a:pt x="28" y="793"/>
                  </a:lnTo>
                  <a:lnTo>
                    <a:pt x="0" y="878"/>
                  </a:lnTo>
                  <a:lnTo>
                    <a:pt x="28" y="907"/>
                  </a:lnTo>
                  <a:lnTo>
                    <a:pt x="28" y="1190"/>
                  </a:lnTo>
                  <a:lnTo>
                    <a:pt x="85" y="1190"/>
                  </a:lnTo>
                  <a:lnTo>
                    <a:pt x="198" y="1247"/>
                  </a:lnTo>
                  <a:lnTo>
                    <a:pt x="283" y="1275"/>
                  </a:lnTo>
                  <a:lnTo>
                    <a:pt x="283" y="1332"/>
                  </a:lnTo>
                  <a:lnTo>
                    <a:pt x="368" y="1360"/>
                  </a:lnTo>
                  <a:lnTo>
                    <a:pt x="397" y="1275"/>
                  </a:lnTo>
                  <a:lnTo>
                    <a:pt x="482" y="1275"/>
                  </a:lnTo>
                  <a:lnTo>
                    <a:pt x="567" y="1332"/>
                  </a:lnTo>
                  <a:lnTo>
                    <a:pt x="624" y="1332"/>
                  </a:lnTo>
                  <a:lnTo>
                    <a:pt x="652" y="1275"/>
                  </a:lnTo>
                  <a:lnTo>
                    <a:pt x="737" y="124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06" name="Group 961"/>
          <p:cNvGrpSpPr>
            <a:grpSpLocks/>
          </p:cNvGrpSpPr>
          <p:nvPr/>
        </p:nvGrpSpPr>
        <p:grpSpPr bwMode="auto">
          <a:xfrm>
            <a:off x="1847092" y="4297801"/>
            <a:ext cx="4736049" cy="4983161"/>
            <a:chOff x="1594" y="189"/>
            <a:chExt cx="5443" cy="5727"/>
          </a:xfrm>
        </p:grpSpPr>
        <p:sp>
          <p:nvSpPr>
            <p:cNvPr id="244" name="Freeform 919"/>
            <p:cNvSpPr>
              <a:spLocks/>
            </p:cNvSpPr>
            <p:nvPr/>
          </p:nvSpPr>
          <p:spPr bwMode="auto">
            <a:xfrm>
              <a:off x="3748" y="3308"/>
              <a:ext cx="454" cy="340"/>
            </a:xfrm>
            <a:custGeom>
              <a:avLst/>
              <a:gdLst>
                <a:gd name="T0" fmla="*/ 171 w 454"/>
                <a:gd name="T1" fmla="*/ 0 h 340"/>
                <a:gd name="T2" fmla="*/ 0 w 454"/>
                <a:gd name="T3" fmla="*/ 0 h 340"/>
                <a:gd name="T4" fmla="*/ 0 w 454"/>
                <a:gd name="T5" fmla="*/ 56 h 340"/>
                <a:gd name="T6" fmla="*/ 57 w 454"/>
                <a:gd name="T7" fmla="*/ 56 h 340"/>
                <a:gd name="T8" fmla="*/ 57 w 454"/>
                <a:gd name="T9" fmla="*/ 113 h 340"/>
                <a:gd name="T10" fmla="*/ 114 w 454"/>
                <a:gd name="T11" fmla="*/ 113 h 340"/>
                <a:gd name="T12" fmla="*/ 114 w 454"/>
                <a:gd name="T13" fmla="*/ 170 h 340"/>
                <a:gd name="T14" fmla="*/ 171 w 454"/>
                <a:gd name="T15" fmla="*/ 170 h 340"/>
                <a:gd name="T16" fmla="*/ 171 w 454"/>
                <a:gd name="T17" fmla="*/ 226 h 340"/>
                <a:gd name="T18" fmla="*/ 227 w 454"/>
                <a:gd name="T19" fmla="*/ 226 h 340"/>
                <a:gd name="T20" fmla="*/ 227 w 454"/>
                <a:gd name="T21" fmla="*/ 283 h 340"/>
                <a:gd name="T22" fmla="*/ 284 w 454"/>
                <a:gd name="T23" fmla="*/ 283 h 340"/>
                <a:gd name="T24" fmla="*/ 284 w 454"/>
                <a:gd name="T25" fmla="*/ 340 h 340"/>
                <a:gd name="T26" fmla="*/ 341 w 454"/>
                <a:gd name="T27" fmla="*/ 340 h 340"/>
                <a:gd name="T28" fmla="*/ 341 w 454"/>
                <a:gd name="T29" fmla="*/ 283 h 340"/>
                <a:gd name="T30" fmla="*/ 454 w 454"/>
                <a:gd name="T31" fmla="*/ 283 h 340"/>
                <a:gd name="T32" fmla="*/ 454 w 454"/>
                <a:gd name="T33" fmla="*/ 226 h 340"/>
                <a:gd name="T34" fmla="*/ 397 w 454"/>
                <a:gd name="T35" fmla="*/ 226 h 340"/>
                <a:gd name="T36" fmla="*/ 397 w 454"/>
                <a:gd name="T37" fmla="*/ 113 h 340"/>
                <a:gd name="T38" fmla="*/ 284 w 454"/>
                <a:gd name="T39" fmla="*/ 113 h 340"/>
                <a:gd name="T40" fmla="*/ 284 w 454"/>
                <a:gd name="T41" fmla="*/ 56 h 340"/>
                <a:gd name="T42" fmla="*/ 171 w 454"/>
                <a:gd name="T43" fmla="*/ 56 h 340"/>
                <a:gd name="T44" fmla="*/ 171 w 454"/>
                <a:gd name="T4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4" h="340">
                  <a:moveTo>
                    <a:pt x="171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226"/>
                  </a:lnTo>
                  <a:lnTo>
                    <a:pt x="227" y="226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397" y="226"/>
                  </a:lnTo>
                  <a:lnTo>
                    <a:pt x="397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171" y="56"/>
                  </a:lnTo>
                  <a:lnTo>
                    <a:pt x="17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5" name="Freeform 920"/>
            <p:cNvSpPr>
              <a:spLocks/>
            </p:cNvSpPr>
            <p:nvPr/>
          </p:nvSpPr>
          <p:spPr bwMode="auto">
            <a:xfrm>
              <a:off x="3919" y="3308"/>
              <a:ext cx="453" cy="340"/>
            </a:xfrm>
            <a:custGeom>
              <a:avLst/>
              <a:gdLst>
                <a:gd name="T0" fmla="*/ 0 w 453"/>
                <a:gd name="T1" fmla="*/ 0 h 340"/>
                <a:gd name="T2" fmla="*/ 226 w 453"/>
                <a:gd name="T3" fmla="*/ 0 h 340"/>
                <a:gd name="T4" fmla="*/ 226 w 453"/>
                <a:gd name="T5" fmla="*/ 56 h 340"/>
                <a:gd name="T6" fmla="*/ 340 w 453"/>
                <a:gd name="T7" fmla="*/ 56 h 340"/>
                <a:gd name="T8" fmla="*/ 340 w 453"/>
                <a:gd name="T9" fmla="*/ 113 h 340"/>
                <a:gd name="T10" fmla="*/ 397 w 453"/>
                <a:gd name="T11" fmla="*/ 113 h 340"/>
                <a:gd name="T12" fmla="*/ 397 w 453"/>
                <a:gd name="T13" fmla="*/ 56 h 340"/>
                <a:gd name="T14" fmla="*/ 453 w 453"/>
                <a:gd name="T15" fmla="*/ 56 h 340"/>
                <a:gd name="T16" fmla="*/ 453 w 453"/>
                <a:gd name="T17" fmla="*/ 170 h 340"/>
                <a:gd name="T18" fmla="*/ 397 w 453"/>
                <a:gd name="T19" fmla="*/ 170 h 340"/>
                <a:gd name="T20" fmla="*/ 397 w 453"/>
                <a:gd name="T21" fmla="*/ 340 h 340"/>
                <a:gd name="T22" fmla="*/ 283 w 453"/>
                <a:gd name="T23" fmla="*/ 340 h 340"/>
                <a:gd name="T24" fmla="*/ 283 w 453"/>
                <a:gd name="T25" fmla="*/ 226 h 340"/>
                <a:gd name="T26" fmla="*/ 226 w 453"/>
                <a:gd name="T27" fmla="*/ 226 h 340"/>
                <a:gd name="T28" fmla="*/ 226 w 453"/>
                <a:gd name="T29" fmla="*/ 113 h 340"/>
                <a:gd name="T30" fmla="*/ 113 w 453"/>
                <a:gd name="T31" fmla="*/ 113 h 340"/>
                <a:gd name="T32" fmla="*/ 113 w 453"/>
                <a:gd name="T33" fmla="*/ 56 h 340"/>
                <a:gd name="T34" fmla="*/ 0 w 453"/>
                <a:gd name="T35" fmla="*/ 56 h 340"/>
                <a:gd name="T36" fmla="*/ 0 w 453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340">
                  <a:moveTo>
                    <a:pt x="0" y="0"/>
                  </a:moveTo>
                  <a:lnTo>
                    <a:pt x="226" y="0"/>
                  </a:lnTo>
                  <a:lnTo>
                    <a:pt x="226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453" y="56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340"/>
                  </a:lnTo>
                  <a:lnTo>
                    <a:pt x="283" y="340"/>
                  </a:lnTo>
                  <a:lnTo>
                    <a:pt x="283" y="226"/>
                  </a:lnTo>
                  <a:lnTo>
                    <a:pt x="226" y="226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0" y="5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6" name="Freeform 921"/>
            <p:cNvSpPr>
              <a:spLocks/>
            </p:cNvSpPr>
            <p:nvPr/>
          </p:nvSpPr>
          <p:spPr bwMode="auto">
            <a:xfrm>
              <a:off x="3692" y="2287"/>
              <a:ext cx="453" cy="453"/>
            </a:xfrm>
            <a:custGeom>
              <a:avLst/>
              <a:gdLst>
                <a:gd name="T0" fmla="*/ 453 w 453"/>
                <a:gd name="T1" fmla="*/ 57 h 453"/>
                <a:gd name="T2" fmla="*/ 453 w 453"/>
                <a:gd name="T3" fmla="*/ 397 h 453"/>
                <a:gd name="T4" fmla="*/ 397 w 453"/>
                <a:gd name="T5" fmla="*/ 397 h 453"/>
                <a:gd name="T6" fmla="*/ 397 w 453"/>
                <a:gd name="T7" fmla="*/ 453 h 453"/>
                <a:gd name="T8" fmla="*/ 283 w 453"/>
                <a:gd name="T9" fmla="*/ 453 h 453"/>
                <a:gd name="T10" fmla="*/ 283 w 453"/>
                <a:gd name="T11" fmla="*/ 397 h 453"/>
                <a:gd name="T12" fmla="*/ 113 w 453"/>
                <a:gd name="T13" fmla="*/ 397 h 453"/>
                <a:gd name="T14" fmla="*/ 113 w 453"/>
                <a:gd name="T15" fmla="*/ 283 h 453"/>
                <a:gd name="T16" fmla="*/ 56 w 453"/>
                <a:gd name="T17" fmla="*/ 283 h 453"/>
                <a:gd name="T18" fmla="*/ 56 w 453"/>
                <a:gd name="T19" fmla="*/ 170 h 453"/>
                <a:gd name="T20" fmla="*/ 0 w 453"/>
                <a:gd name="T21" fmla="*/ 170 h 453"/>
                <a:gd name="T22" fmla="*/ 0 w 453"/>
                <a:gd name="T23" fmla="*/ 0 h 453"/>
                <a:gd name="T24" fmla="*/ 340 w 453"/>
                <a:gd name="T25" fmla="*/ 0 h 453"/>
                <a:gd name="T26" fmla="*/ 340 w 453"/>
                <a:gd name="T27" fmla="*/ 57 h 453"/>
                <a:gd name="T28" fmla="*/ 453 w 453"/>
                <a:gd name="T29" fmla="*/ 5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453">
                  <a:moveTo>
                    <a:pt x="453" y="57"/>
                  </a:moveTo>
                  <a:lnTo>
                    <a:pt x="453" y="397"/>
                  </a:lnTo>
                  <a:lnTo>
                    <a:pt x="397" y="397"/>
                  </a:lnTo>
                  <a:lnTo>
                    <a:pt x="397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453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7" name="Freeform 923"/>
            <p:cNvSpPr>
              <a:spLocks/>
            </p:cNvSpPr>
            <p:nvPr/>
          </p:nvSpPr>
          <p:spPr bwMode="auto">
            <a:xfrm>
              <a:off x="4372" y="2287"/>
              <a:ext cx="511" cy="453"/>
            </a:xfrm>
            <a:custGeom>
              <a:avLst/>
              <a:gdLst>
                <a:gd name="T0" fmla="*/ 511 w 511"/>
                <a:gd name="T1" fmla="*/ 453 h 453"/>
                <a:gd name="T2" fmla="*/ 114 w 511"/>
                <a:gd name="T3" fmla="*/ 453 h 453"/>
                <a:gd name="T4" fmla="*/ 114 w 511"/>
                <a:gd name="T5" fmla="*/ 397 h 453"/>
                <a:gd name="T6" fmla="*/ 57 w 511"/>
                <a:gd name="T7" fmla="*/ 397 h 453"/>
                <a:gd name="T8" fmla="*/ 57 w 511"/>
                <a:gd name="T9" fmla="*/ 340 h 453"/>
                <a:gd name="T10" fmla="*/ 0 w 511"/>
                <a:gd name="T11" fmla="*/ 340 h 453"/>
                <a:gd name="T12" fmla="*/ 0 w 511"/>
                <a:gd name="T13" fmla="*/ 227 h 453"/>
                <a:gd name="T14" fmla="*/ 57 w 511"/>
                <a:gd name="T15" fmla="*/ 227 h 453"/>
                <a:gd name="T16" fmla="*/ 57 w 511"/>
                <a:gd name="T17" fmla="*/ 170 h 453"/>
                <a:gd name="T18" fmla="*/ 114 w 511"/>
                <a:gd name="T19" fmla="*/ 170 h 453"/>
                <a:gd name="T20" fmla="*/ 114 w 511"/>
                <a:gd name="T21" fmla="*/ 57 h 453"/>
                <a:gd name="T22" fmla="*/ 227 w 511"/>
                <a:gd name="T23" fmla="*/ 57 h 453"/>
                <a:gd name="T24" fmla="*/ 227 w 511"/>
                <a:gd name="T25" fmla="*/ 0 h 453"/>
                <a:gd name="T26" fmla="*/ 340 w 511"/>
                <a:gd name="T27" fmla="*/ 0 h 453"/>
                <a:gd name="T28" fmla="*/ 340 w 511"/>
                <a:gd name="T29" fmla="*/ 170 h 453"/>
                <a:gd name="T30" fmla="*/ 454 w 511"/>
                <a:gd name="T31" fmla="*/ 170 h 453"/>
                <a:gd name="T32" fmla="*/ 454 w 511"/>
                <a:gd name="T33" fmla="*/ 340 h 453"/>
                <a:gd name="T34" fmla="*/ 511 w 511"/>
                <a:gd name="T35" fmla="*/ 340 h 453"/>
                <a:gd name="T36" fmla="*/ 511 w 511"/>
                <a:gd name="T3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1" h="453">
                  <a:moveTo>
                    <a:pt x="511" y="453"/>
                  </a:moveTo>
                  <a:lnTo>
                    <a:pt x="114" y="453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70"/>
                  </a:lnTo>
                  <a:lnTo>
                    <a:pt x="454" y="170"/>
                  </a:lnTo>
                  <a:lnTo>
                    <a:pt x="454" y="340"/>
                  </a:lnTo>
                  <a:lnTo>
                    <a:pt x="511" y="340"/>
                  </a:lnTo>
                  <a:lnTo>
                    <a:pt x="511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8" name="Freeform 924"/>
            <p:cNvSpPr>
              <a:spLocks/>
            </p:cNvSpPr>
            <p:nvPr/>
          </p:nvSpPr>
          <p:spPr bwMode="auto">
            <a:xfrm>
              <a:off x="4542" y="1550"/>
              <a:ext cx="511" cy="680"/>
            </a:xfrm>
            <a:custGeom>
              <a:avLst/>
              <a:gdLst>
                <a:gd name="T0" fmla="*/ 114 w 511"/>
                <a:gd name="T1" fmla="*/ 680 h 680"/>
                <a:gd name="T2" fmla="*/ 0 w 511"/>
                <a:gd name="T3" fmla="*/ 680 h 680"/>
                <a:gd name="T4" fmla="*/ 0 w 511"/>
                <a:gd name="T5" fmla="*/ 227 h 680"/>
                <a:gd name="T6" fmla="*/ 57 w 511"/>
                <a:gd name="T7" fmla="*/ 227 h 680"/>
                <a:gd name="T8" fmla="*/ 57 w 511"/>
                <a:gd name="T9" fmla="*/ 170 h 680"/>
                <a:gd name="T10" fmla="*/ 114 w 511"/>
                <a:gd name="T11" fmla="*/ 170 h 680"/>
                <a:gd name="T12" fmla="*/ 114 w 511"/>
                <a:gd name="T13" fmla="*/ 113 h 680"/>
                <a:gd name="T14" fmla="*/ 170 w 511"/>
                <a:gd name="T15" fmla="*/ 113 h 680"/>
                <a:gd name="T16" fmla="*/ 170 w 511"/>
                <a:gd name="T17" fmla="*/ 0 h 680"/>
                <a:gd name="T18" fmla="*/ 284 w 511"/>
                <a:gd name="T19" fmla="*/ 0 h 680"/>
                <a:gd name="T20" fmla="*/ 284 w 511"/>
                <a:gd name="T21" fmla="*/ 113 h 680"/>
                <a:gd name="T22" fmla="*/ 341 w 511"/>
                <a:gd name="T23" fmla="*/ 113 h 680"/>
                <a:gd name="T24" fmla="*/ 341 w 511"/>
                <a:gd name="T25" fmla="*/ 227 h 680"/>
                <a:gd name="T26" fmla="*/ 284 w 511"/>
                <a:gd name="T27" fmla="*/ 227 h 680"/>
                <a:gd name="T28" fmla="*/ 284 w 511"/>
                <a:gd name="T29" fmla="*/ 283 h 680"/>
                <a:gd name="T30" fmla="*/ 454 w 511"/>
                <a:gd name="T31" fmla="*/ 283 h 680"/>
                <a:gd name="T32" fmla="*/ 454 w 511"/>
                <a:gd name="T33" fmla="*/ 340 h 680"/>
                <a:gd name="T34" fmla="*/ 511 w 511"/>
                <a:gd name="T35" fmla="*/ 340 h 680"/>
                <a:gd name="T36" fmla="*/ 511 w 511"/>
                <a:gd name="T37" fmla="*/ 453 h 680"/>
                <a:gd name="T38" fmla="*/ 397 w 511"/>
                <a:gd name="T39" fmla="*/ 453 h 680"/>
                <a:gd name="T40" fmla="*/ 397 w 511"/>
                <a:gd name="T41" fmla="*/ 567 h 680"/>
                <a:gd name="T42" fmla="*/ 284 w 511"/>
                <a:gd name="T43" fmla="*/ 567 h 680"/>
                <a:gd name="T44" fmla="*/ 284 w 511"/>
                <a:gd name="T45" fmla="*/ 623 h 680"/>
                <a:gd name="T46" fmla="*/ 114 w 511"/>
                <a:gd name="T47" fmla="*/ 623 h 680"/>
                <a:gd name="T48" fmla="*/ 114 w 511"/>
                <a:gd name="T49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1" h="680">
                  <a:moveTo>
                    <a:pt x="114" y="680"/>
                  </a:moveTo>
                  <a:lnTo>
                    <a:pt x="0" y="68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511" y="340"/>
                  </a:lnTo>
                  <a:lnTo>
                    <a:pt x="511" y="453"/>
                  </a:lnTo>
                  <a:lnTo>
                    <a:pt x="397" y="453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114" y="623"/>
                  </a:lnTo>
                  <a:lnTo>
                    <a:pt x="114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9" name="Freeform 925"/>
            <p:cNvSpPr>
              <a:spLocks/>
            </p:cNvSpPr>
            <p:nvPr/>
          </p:nvSpPr>
          <p:spPr bwMode="auto">
            <a:xfrm>
              <a:off x="4145" y="1550"/>
              <a:ext cx="1645" cy="1304"/>
            </a:xfrm>
            <a:custGeom>
              <a:avLst/>
              <a:gdLst>
                <a:gd name="T0" fmla="*/ 794 w 1645"/>
                <a:gd name="T1" fmla="*/ 1247 h 1304"/>
                <a:gd name="T2" fmla="*/ 851 w 1645"/>
                <a:gd name="T3" fmla="*/ 1304 h 1304"/>
                <a:gd name="T4" fmla="*/ 908 w 1645"/>
                <a:gd name="T5" fmla="*/ 1247 h 1304"/>
                <a:gd name="T6" fmla="*/ 1078 w 1645"/>
                <a:gd name="T7" fmla="*/ 1190 h 1304"/>
                <a:gd name="T8" fmla="*/ 1305 w 1645"/>
                <a:gd name="T9" fmla="*/ 1134 h 1304"/>
                <a:gd name="T10" fmla="*/ 1361 w 1645"/>
                <a:gd name="T11" fmla="*/ 1077 h 1304"/>
                <a:gd name="T12" fmla="*/ 1418 w 1645"/>
                <a:gd name="T13" fmla="*/ 964 h 1304"/>
                <a:gd name="T14" fmla="*/ 1475 w 1645"/>
                <a:gd name="T15" fmla="*/ 907 h 1304"/>
                <a:gd name="T16" fmla="*/ 1531 w 1645"/>
                <a:gd name="T17" fmla="*/ 567 h 1304"/>
                <a:gd name="T18" fmla="*/ 1588 w 1645"/>
                <a:gd name="T19" fmla="*/ 510 h 1304"/>
                <a:gd name="T20" fmla="*/ 1645 w 1645"/>
                <a:gd name="T21" fmla="*/ 397 h 1304"/>
                <a:gd name="T22" fmla="*/ 1588 w 1645"/>
                <a:gd name="T23" fmla="*/ 283 h 1304"/>
                <a:gd name="T24" fmla="*/ 1475 w 1645"/>
                <a:gd name="T25" fmla="*/ 113 h 1304"/>
                <a:gd name="T26" fmla="*/ 1361 w 1645"/>
                <a:gd name="T27" fmla="*/ 170 h 1304"/>
                <a:gd name="T28" fmla="*/ 1248 w 1645"/>
                <a:gd name="T29" fmla="*/ 227 h 1304"/>
                <a:gd name="T30" fmla="*/ 1078 w 1645"/>
                <a:gd name="T31" fmla="*/ 283 h 1304"/>
                <a:gd name="T32" fmla="*/ 964 w 1645"/>
                <a:gd name="T33" fmla="*/ 340 h 1304"/>
                <a:gd name="T34" fmla="*/ 794 w 1645"/>
                <a:gd name="T35" fmla="*/ 453 h 1304"/>
                <a:gd name="T36" fmla="*/ 681 w 1645"/>
                <a:gd name="T37" fmla="*/ 567 h 1304"/>
                <a:gd name="T38" fmla="*/ 511 w 1645"/>
                <a:gd name="T39" fmla="*/ 623 h 1304"/>
                <a:gd name="T40" fmla="*/ 397 w 1645"/>
                <a:gd name="T41" fmla="*/ 680 h 1304"/>
                <a:gd name="T42" fmla="*/ 454 w 1645"/>
                <a:gd name="T43" fmla="*/ 227 h 1304"/>
                <a:gd name="T44" fmla="*/ 511 w 1645"/>
                <a:gd name="T45" fmla="*/ 170 h 1304"/>
                <a:gd name="T46" fmla="*/ 567 w 1645"/>
                <a:gd name="T47" fmla="*/ 113 h 1304"/>
                <a:gd name="T48" fmla="*/ 454 w 1645"/>
                <a:gd name="T49" fmla="*/ 0 h 1304"/>
                <a:gd name="T50" fmla="*/ 227 w 1645"/>
                <a:gd name="T51" fmla="*/ 56 h 1304"/>
                <a:gd name="T52" fmla="*/ 171 w 1645"/>
                <a:gd name="T53" fmla="*/ 113 h 1304"/>
                <a:gd name="T54" fmla="*/ 114 w 1645"/>
                <a:gd name="T55" fmla="*/ 340 h 1304"/>
                <a:gd name="T56" fmla="*/ 171 w 1645"/>
                <a:gd name="T57" fmla="*/ 510 h 1304"/>
                <a:gd name="T58" fmla="*/ 114 w 1645"/>
                <a:gd name="T59" fmla="*/ 623 h 1304"/>
                <a:gd name="T60" fmla="*/ 57 w 1645"/>
                <a:gd name="T61" fmla="*/ 737 h 1304"/>
                <a:gd name="T62" fmla="*/ 0 w 1645"/>
                <a:gd name="T63" fmla="*/ 794 h 1304"/>
                <a:gd name="T64" fmla="*/ 57 w 1645"/>
                <a:gd name="T65" fmla="*/ 1134 h 1304"/>
                <a:gd name="T66" fmla="*/ 114 w 1645"/>
                <a:gd name="T67" fmla="*/ 1190 h 1304"/>
                <a:gd name="T68" fmla="*/ 284 w 1645"/>
                <a:gd name="T69" fmla="*/ 1134 h 1304"/>
                <a:gd name="T70" fmla="*/ 227 w 1645"/>
                <a:gd name="T71" fmla="*/ 1077 h 1304"/>
                <a:gd name="T72" fmla="*/ 284 w 1645"/>
                <a:gd name="T73" fmla="*/ 964 h 1304"/>
                <a:gd name="T74" fmla="*/ 341 w 1645"/>
                <a:gd name="T75" fmla="*/ 907 h 1304"/>
                <a:gd name="T76" fmla="*/ 454 w 1645"/>
                <a:gd name="T77" fmla="*/ 794 h 1304"/>
                <a:gd name="T78" fmla="*/ 567 w 1645"/>
                <a:gd name="T79" fmla="*/ 737 h 1304"/>
                <a:gd name="T80" fmla="*/ 681 w 1645"/>
                <a:gd name="T81" fmla="*/ 907 h 1304"/>
                <a:gd name="T82" fmla="*/ 738 w 1645"/>
                <a:gd name="T83" fmla="*/ 1077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5" h="1304">
                  <a:moveTo>
                    <a:pt x="738" y="1247"/>
                  </a:moveTo>
                  <a:lnTo>
                    <a:pt x="794" y="1247"/>
                  </a:lnTo>
                  <a:lnTo>
                    <a:pt x="794" y="1304"/>
                  </a:lnTo>
                  <a:lnTo>
                    <a:pt x="851" y="1304"/>
                  </a:lnTo>
                  <a:lnTo>
                    <a:pt x="851" y="1247"/>
                  </a:lnTo>
                  <a:lnTo>
                    <a:pt x="908" y="1247"/>
                  </a:lnTo>
                  <a:lnTo>
                    <a:pt x="908" y="1190"/>
                  </a:lnTo>
                  <a:lnTo>
                    <a:pt x="1078" y="1190"/>
                  </a:lnTo>
                  <a:lnTo>
                    <a:pt x="1078" y="1134"/>
                  </a:lnTo>
                  <a:lnTo>
                    <a:pt x="1305" y="1134"/>
                  </a:lnTo>
                  <a:lnTo>
                    <a:pt x="1305" y="1077"/>
                  </a:lnTo>
                  <a:lnTo>
                    <a:pt x="1361" y="1077"/>
                  </a:lnTo>
                  <a:lnTo>
                    <a:pt x="1361" y="964"/>
                  </a:lnTo>
                  <a:lnTo>
                    <a:pt x="1418" y="964"/>
                  </a:lnTo>
                  <a:lnTo>
                    <a:pt x="1418" y="907"/>
                  </a:lnTo>
                  <a:lnTo>
                    <a:pt x="1475" y="907"/>
                  </a:lnTo>
                  <a:lnTo>
                    <a:pt x="1475" y="567"/>
                  </a:lnTo>
                  <a:lnTo>
                    <a:pt x="1531" y="567"/>
                  </a:lnTo>
                  <a:lnTo>
                    <a:pt x="1531" y="510"/>
                  </a:lnTo>
                  <a:lnTo>
                    <a:pt x="1588" y="510"/>
                  </a:lnTo>
                  <a:lnTo>
                    <a:pt x="1588" y="397"/>
                  </a:lnTo>
                  <a:lnTo>
                    <a:pt x="1645" y="397"/>
                  </a:lnTo>
                  <a:lnTo>
                    <a:pt x="1645" y="283"/>
                  </a:lnTo>
                  <a:lnTo>
                    <a:pt x="1588" y="283"/>
                  </a:lnTo>
                  <a:lnTo>
                    <a:pt x="1588" y="113"/>
                  </a:lnTo>
                  <a:lnTo>
                    <a:pt x="1475" y="113"/>
                  </a:lnTo>
                  <a:lnTo>
                    <a:pt x="1475" y="170"/>
                  </a:lnTo>
                  <a:lnTo>
                    <a:pt x="1361" y="170"/>
                  </a:lnTo>
                  <a:lnTo>
                    <a:pt x="1361" y="227"/>
                  </a:lnTo>
                  <a:lnTo>
                    <a:pt x="1248" y="227"/>
                  </a:lnTo>
                  <a:lnTo>
                    <a:pt x="1248" y="283"/>
                  </a:lnTo>
                  <a:lnTo>
                    <a:pt x="1078" y="283"/>
                  </a:lnTo>
                  <a:lnTo>
                    <a:pt x="1078" y="340"/>
                  </a:lnTo>
                  <a:lnTo>
                    <a:pt x="964" y="340"/>
                  </a:lnTo>
                  <a:lnTo>
                    <a:pt x="964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623"/>
                  </a:lnTo>
                  <a:lnTo>
                    <a:pt x="511" y="623"/>
                  </a:lnTo>
                  <a:lnTo>
                    <a:pt x="511" y="680"/>
                  </a:lnTo>
                  <a:lnTo>
                    <a:pt x="397" y="68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71" y="113"/>
                  </a:lnTo>
                  <a:lnTo>
                    <a:pt x="171" y="340"/>
                  </a:lnTo>
                  <a:lnTo>
                    <a:pt x="114" y="340"/>
                  </a:lnTo>
                  <a:lnTo>
                    <a:pt x="114" y="510"/>
                  </a:lnTo>
                  <a:lnTo>
                    <a:pt x="171" y="510"/>
                  </a:lnTo>
                  <a:lnTo>
                    <a:pt x="171" y="623"/>
                  </a:lnTo>
                  <a:lnTo>
                    <a:pt x="114" y="623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190"/>
                  </a:lnTo>
                  <a:lnTo>
                    <a:pt x="114" y="1190"/>
                  </a:lnTo>
                  <a:lnTo>
                    <a:pt x="114" y="1134"/>
                  </a:lnTo>
                  <a:lnTo>
                    <a:pt x="284" y="1134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341" y="907"/>
                  </a:lnTo>
                  <a:lnTo>
                    <a:pt x="341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567" y="737"/>
                  </a:lnTo>
                  <a:lnTo>
                    <a:pt x="567" y="907"/>
                  </a:lnTo>
                  <a:lnTo>
                    <a:pt x="681" y="907"/>
                  </a:lnTo>
                  <a:lnTo>
                    <a:pt x="681" y="1077"/>
                  </a:lnTo>
                  <a:lnTo>
                    <a:pt x="738" y="1077"/>
                  </a:lnTo>
                  <a:lnTo>
                    <a:pt x="738" y="124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0" name="Freeform 926"/>
            <p:cNvSpPr>
              <a:spLocks/>
            </p:cNvSpPr>
            <p:nvPr/>
          </p:nvSpPr>
          <p:spPr bwMode="auto">
            <a:xfrm>
              <a:off x="4826" y="643"/>
              <a:ext cx="1134" cy="1360"/>
            </a:xfrm>
            <a:custGeom>
              <a:avLst/>
              <a:gdLst>
                <a:gd name="T0" fmla="*/ 0 w 1134"/>
                <a:gd name="T1" fmla="*/ 1020 h 1360"/>
                <a:gd name="T2" fmla="*/ 57 w 1134"/>
                <a:gd name="T3" fmla="*/ 1134 h 1360"/>
                <a:gd name="T4" fmla="*/ 0 w 1134"/>
                <a:gd name="T5" fmla="*/ 1190 h 1360"/>
                <a:gd name="T6" fmla="*/ 170 w 1134"/>
                <a:gd name="T7" fmla="*/ 1247 h 1360"/>
                <a:gd name="T8" fmla="*/ 227 w 1134"/>
                <a:gd name="T9" fmla="*/ 1360 h 1360"/>
                <a:gd name="T10" fmla="*/ 283 w 1134"/>
                <a:gd name="T11" fmla="*/ 1247 h 1360"/>
                <a:gd name="T12" fmla="*/ 397 w 1134"/>
                <a:gd name="T13" fmla="*/ 1190 h 1360"/>
                <a:gd name="T14" fmla="*/ 567 w 1134"/>
                <a:gd name="T15" fmla="*/ 1134 h 1360"/>
                <a:gd name="T16" fmla="*/ 680 w 1134"/>
                <a:gd name="T17" fmla="*/ 1077 h 1360"/>
                <a:gd name="T18" fmla="*/ 794 w 1134"/>
                <a:gd name="T19" fmla="*/ 1020 h 1360"/>
                <a:gd name="T20" fmla="*/ 964 w 1134"/>
                <a:gd name="T21" fmla="*/ 907 h 1360"/>
                <a:gd name="T22" fmla="*/ 1020 w 1134"/>
                <a:gd name="T23" fmla="*/ 850 h 1360"/>
                <a:gd name="T24" fmla="*/ 1077 w 1134"/>
                <a:gd name="T25" fmla="*/ 793 h 1360"/>
                <a:gd name="T26" fmla="*/ 1134 w 1134"/>
                <a:gd name="T27" fmla="*/ 737 h 1360"/>
                <a:gd name="T28" fmla="*/ 1020 w 1134"/>
                <a:gd name="T29" fmla="*/ 680 h 1360"/>
                <a:gd name="T30" fmla="*/ 964 w 1134"/>
                <a:gd name="T31" fmla="*/ 623 h 1360"/>
                <a:gd name="T32" fmla="*/ 907 w 1134"/>
                <a:gd name="T33" fmla="*/ 510 h 1360"/>
                <a:gd name="T34" fmla="*/ 964 w 1134"/>
                <a:gd name="T35" fmla="*/ 396 h 1360"/>
                <a:gd name="T36" fmla="*/ 1020 w 1134"/>
                <a:gd name="T37" fmla="*/ 340 h 1360"/>
                <a:gd name="T38" fmla="*/ 1077 w 1134"/>
                <a:gd name="T39" fmla="*/ 283 h 1360"/>
                <a:gd name="T40" fmla="*/ 850 w 1134"/>
                <a:gd name="T41" fmla="*/ 226 h 1360"/>
                <a:gd name="T42" fmla="*/ 680 w 1134"/>
                <a:gd name="T43" fmla="*/ 170 h 1360"/>
                <a:gd name="T44" fmla="*/ 397 w 1134"/>
                <a:gd name="T45" fmla="*/ 56 h 1360"/>
                <a:gd name="T46" fmla="*/ 170 w 1134"/>
                <a:gd name="T47" fmla="*/ 56 h 1360"/>
                <a:gd name="T48" fmla="*/ 113 w 1134"/>
                <a:gd name="T49" fmla="*/ 0 h 1360"/>
                <a:gd name="T50" fmla="*/ 57 w 1134"/>
                <a:gd name="T51" fmla="*/ 56 h 1360"/>
                <a:gd name="T52" fmla="*/ 113 w 1134"/>
                <a:gd name="T53" fmla="*/ 226 h 1360"/>
                <a:gd name="T54" fmla="*/ 57 w 1134"/>
                <a:gd name="T55" fmla="*/ 453 h 1360"/>
                <a:gd name="T56" fmla="*/ 0 w 1134"/>
                <a:gd name="T57" fmla="*/ 510 h 1360"/>
                <a:gd name="T58" fmla="*/ 170 w 1134"/>
                <a:gd name="T59" fmla="*/ 567 h 1360"/>
                <a:gd name="T60" fmla="*/ 227 w 1134"/>
                <a:gd name="T61" fmla="*/ 623 h 1360"/>
                <a:gd name="T62" fmla="*/ 170 w 1134"/>
                <a:gd name="T63" fmla="*/ 680 h 1360"/>
                <a:gd name="T64" fmla="*/ 57 w 1134"/>
                <a:gd name="T65" fmla="*/ 737 h 1360"/>
                <a:gd name="T66" fmla="*/ 0 w 1134"/>
                <a:gd name="T67" fmla="*/ 85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1360">
                  <a:moveTo>
                    <a:pt x="0" y="850"/>
                  </a:moveTo>
                  <a:lnTo>
                    <a:pt x="0" y="1020"/>
                  </a:lnTo>
                  <a:lnTo>
                    <a:pt x="57" y="1020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1190"/>
                  </a:lnTo>
                  <a:lnTo>
                    <a:pt x="170" y="1190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360"/>
                  </a:lnTo>
                  <a:lnTo>
                    <a:pt x="283" y="1360"/>
                  </a:lnTo>
                  <a:lnTo>
                    <a:pt x="283" y="1247"/>
                  </a:lnTo>
                  <a:lnTo>
                    <a:pt x="397" y="1247"/>
                  </a:lnTo>
                  <a:lnTo>
                    <a:pt x="397" y="1190"/>
                  </a:lnTo>
                  <a:lnTo>
                    <a:pt x="567" y="1190"/>
                  </a:lnTo>
                  <a:lnTo>
                    <a:pt x="567" y="1134"/>
                  </a:lnTo>
                  <a:lnTo>
                    <a:pt x="680" y="1134"/>
                  </a:lnTo>
                  <a:lnTo>
                    <a:pt x="680" y="1077"/>
                  </a:lnTo>
                  <a:lnTo>
                    <a:pt x="794" y="1077"/>
                  </a:lnTo>
                  <a:lnTo>
                    <a:pt x="794" y="1020"/>
                  </a:lnTo>
                  <a:lnTo>
                    <a:pt x="964" y="1020"/>
                  </a:lnTo>
                  <a:lnTo>
                    <a:pt x="964" y="907"/>
                  </a:lnTo>
                  <a:lnTo>
                    <a:pt x="1020" y="907"/>
                  </a:lnTo>
                  <a:lnTo>
                    <a:pt x="1020" y="850"/>
                  </a:lnTo>
                  <a:lnTo>
                    <a:pt x="1077" y="850"/>
                  </a:lnTo>
                  <a:lnTo>
                    <a:pt x="1077" y="793"/>
                  </a:lnTo>
                  <a:lnTo>
                    <a:pt x="1134" y="793"/>
                  </a:lnTo>
                  <a:lnTo>
                    <a:pt x="1134" y="737"/>
                  </a:lnTo>
                  <a:lnTo>
                    <a:pt x="1020" y="737"/>
                  </a:lnTo>
                  <a:lnTo>
                    <a:pt x="1020" y="680"/>
                  </a:lnTo>
                  <a:lnTo>
                    <a:pt x="964" y="680"/>
                  </a:lnTo>
                  <a:lnTo>
                    <a:pt x="964" y="623"/>
                  </a:lnTo>
                  <a:lnTo>
                    <a:pt x="907" y="623"/>
                  </a:lnTo>
                  <a:lnTo>
                    <a:pt x="907" y="510"/>
                  </a:lnTo>
                  <a:lnTo>
                    <a:pt x="964" y="510"/>
                  </a:lnTo>
                  <a:lnTo>
                    <a:pt x="964" y="396"/>
                  </a:lnTo>
                  <a:lnTo>
                    <a:pt x="1020" y="396"/>
                  </a:lnTo>
                  <a:lnTo>
                    <a:pt x="1020" y="340"/>
                  </a:lnTo>
                  <a:lnTo>
                    <a:pt x="1077" y="340"/>
                  </a:lnTo>
                  <a:lnTo>
                    <a:pt x="1077" y="283"/>
                  </a:lnTo>
                  <a:lnTo>
                    <a:pt x="850" y="283"/>
                  </a:lnTo>
                  <a:lnTo>
                    <a:pt x="850" y="226"/>
                  </a:lnTo>
                  <a:lnTo>
                    <a:pt x="680" y="226"/>
                  </a:lnTo>
                  <a:lnTo>
                    <a:pt x="680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7" y="737"/>
                  </a:lnTo>
                  <a:lnTo>
                    <a:pt x="57" y="850"/>
                  </a:lnTo>
                  <a:lnTo>
                    <a:pt x="0" y="85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1" name="Freeform 927"/>
            <p:cNvSpPr>
              <a:spLocks/>
            </p:cNvSpPr>
            <p:nvPr/>
          </p:nvSpPr>
          <p:spPr bwMode="auto">
            <a:xfrm>
              <a:off x="3295" y="189"/>
              <a:ext cx="1758" cy="2155"/>
            </a:xfrm>
            <a:custGeom>
              <a:avLst/>
              <a:gdLst>
                <a:gd name="T0" fmla="*/ 737 w 1758"/>
                <a:gd name="T1" fmla="*/ 2098 h 2155"/>
                <a:gd name="T2" fmla="*/ 907 w 1758"/>
                <a:gd name="T3" fmla="*/ 2155 h 2155"/>
                <a:gd name="T4" fmla="*/ 964 w 1758"/>
                <a:gd name="T5" fmla="*/ 2098 h 2155"/>
                <a:gd name="T6" fmla="*/ 1021 w 1758"/>
                <a:gd name="T7" fmla="*/ 1984 h 2155"/>
                <a:gd name="T8" fmla="*/ 964 w 1758"/>
                <a:gd name="T9" fmla="*/ 1871 h 2155"/>
                <a:gd name="T10" fmla="*/ 1021 w 1758"/>
                <a:gd name="T11" fmla="*/ 1701 h 2155"/>
                <a:gd name="T12" fmla="*/ 1077 w 1758"/>
                <a:gd name="T13" fmla="*/ 1474 h 2155"/>
                <a:gd name="T14" fmla="*/ 1304 w 1758"/>
                <a:gd name="T15" fmla="*/ 1417 h 2155"/>
                <a:gd name="T16" fmla="*/ 1531 w 1758"/>
                <a:gd name="T17" fmla="*/ 1361 h 2155"/>
                <a:gd name="T18" fmla="*/ 1588 w 1758"/>
                <a:gd name="T19" fmla="*/ 1304 h 2155"/>
                <a:gd name="T20" fmla="*/ 1701 w 1758"/>
                <a:gd name="T21" fmla="*/ 1191 h 2155"/>
                <a:gd name="T22" fmla="*/ 1758 w 1758"/>
                <a:gd name="T23" fmla="*/ 1134 h 2155"/>
                <a:gd name="T24" fmla="*/ 1701 w 1758"/>
                <a:gd name="T25" fmla="*/ 1077 h 2155"/>
                <a:gd name="T26" fmla="*/ 1531 w 1758"/>
                <a:gd name="T27" fmla="*/ 1021 h 2155"/>
                <a:gd name="T28" fmla="*/ 1588 w 1758"/>
                <a:gd name="T29" fmla="*/ 964 h 2155"/>
                <a:gd name="T30" fmla="*/ 1644 w 1758"/>
                <a:gd name="T31" fmla="*/ 907 h 2155"/>
                <a:gd name="T32" fmla="*/ 1588 w 1758"/>
                <a:gd name="T33" fmla="*/ 680 h 2155"/>
                <a:gd name="T34" fmla="*/ 1644 w 1758"/>
                <a:gd name="T35" fmla="*/ 510 h 2155"/>
                <a:gd name="T36" fmla="*/ 1644 w 1758"/>
                <a:gd name="T37" fmla="*/ 227 h 2155"/>
                <a:gd name="T38" fmla="*/ 1531 w 1758"/>
                <a:gd name="T39" fmla="*/ 113 h 2155"/>
                <a:gd name="T40" fmla="*/ 1474 w 1758"/>
                <a:gd name="T41" fmla="*/ 57 h 2155"/>
                <a:gd name="T42" fmla="*/ 1417 w 1758"/>
                <a:gd name="T43" fmla="*/ 0 h 2155"/>
                <a:gd name="T44" fmla="*/ 1304 w 1758"/>
                <a:gd name="T45" fmla="*/ 113 h 2155"/>
                <a:gd name="T46" fmla="*/ 1247 w 1758"/>
                <a:gd name="T47" fmla="*/ 227 h 2155"/>
                <a:gd name="T48" fmla="*/ 1191 w 1758"/>
                <a:gd name="T49" fmla="*/ 283 h 2155"/>
                <a:gd name="T50" fmla="*/ 1134 w 1758"/>
                <a:gd name="T51" fmla="*/ 340 h 2155"/>
                <a:gd name="T52" fmla="*/ 907 w 1758"/>
                <a:gd name="T53" fmla="*/ 397 h 2155"/>
                <a:gd name="T54" fmla="*/ 737 w 1758"/>
                <a:gd name="T55" fmla="*/ 680 h 2155"/>
                <a:gd name="T56" fmla="*/ 794 w 1758"/>
                <a:gd name="T57" fmla="*/ 850 h 2155"/>
                <a:gd name="T58" fmla="*/ 567 w 1758"/>
                <a:gd name="T59" fmla="*/ 964 h 2155"/>
                <a:gd name="T60" fmla="*/ 510 w 1758"/>
                <a:gd name="T61" fmla="*/ 1077 h 2155"/>
                <a:gd name="T62" fmla="*/ 567 w 1758"/>
                <a:gd name="T63" fmla="*/ 1191 h 2155"/>
                <a:gd name="T64" fmla="*/ 397 w 1758"/>
                <a:gd name="T65" fmla="*/ 1247 h 2155"/>
                <a:gd name="T66" fmla="*/ 340 w 1758"/>
                <a:gd name="T67" fmla="*/ 1304 h 2155"/>
                <a:gd name="T68" fmla="*/ 227 w 1758"/>
                <a:gd name="T69" fmla="*/ 1247 h 2155"/>
                <a:gd name="T70" fmla="*/ 113 w 1758"/>
                <a:gd name="T71" fmla="*/ 1361 h 2155"/>
                <a:gd name="T72" fmla="*/ 170 w 1758"/>
                <a:gd name="T73" fmla="*/ 1531 h 2155"/>
                <a:gd name="T74" fmla="*/ 0 w 1758"/>
                <a:gd name="T75" fmla="*/ 1701 h 2155"/>
                <a:gd name="T76" fmla="*/ 57 w 1758"/>
                <a:gd name="T77" fmla="*/ 1814 h 2155"/>
                <a:gd name="T78" fmla="*/ 113 w 1758"/>
                <a:gd name="T79" fmla="*/ 1871 h 2155"/>
                <a:gd name="T80" fmla="*/ 170 w 1758"/>
                <a:gd name="T81" fmla="*/ 1928 h 2155"/>
                <a:gd name="T82" fmla="*/ 113 w 1758"/>
                <a:gd name="T83" fmla="*/ 2098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58" h="2155">
                  <a:moveTo>
                    <a:pt x="113" y="2098"/>
                  </a:moveTo>
                  <a:lnTo>
                    <a:pt x="737" y="2098"/>
                  </a:lnTo>
                  <a:lnTo>
                    <a:pt x="737" y="2155"/>
                  </a:lnTo>
                  <a:lnTo>
                    <a:pt x="907" y="2155"/>
                  </a:lnTo>
                  <a:lnTo>
                    <a:pt x="907" y="2098"/>
                  </a:lnTo>
                  <a:lnTo>
                    <a:pt x="964" y="2098"/>
                  </a:lnTo>
                  <a:lnTo>
                    <a:pt x="964" y="1984"/>
                  </a:lnTo>
                  <a:lnTo>
                    <a:pt x="1021" y="1984"/>
                  </a:lnTo>
                  <a:lnTo>
                    <a:pt x="1021" y="1871"/>
                  </a:lnTo>
                  <a:lnTo>
                    <a:pt x="964" y="1871"/>
                  </a:lnTo>
                  <a:lnTo>
                    <a:pt x="964" y="1701"/>
                  </a:lnTo>
                  <a:lnTo>
                    <a:pt x="1021" y="1701"/>
                  </a:lnTo>
                  <a:lnTo>
                    <a:pt x="1021" y="1474"/>
                  </a:lnTo>
                  <a:lnTo>
                    <a:pt x="1077" y="1474"/>
                  </a:lnTo>
                  <a:lnTo>
                    <a:pt x="1077" y="1417"/>
                  </a:lnTo>
                  <a:lnTo>
                    <a:pt x="1304" y="1417"/>
                  </a:lnTo>
                  <a:lnTo>
                    <a:pt x="1304" y="1361"/>
                  </a:lnTo>
                  <a:lnTo>
                    <a:pt x="1531" y="1361"/>
                  </a:lnTo>
                  <a:lnTo>
                    <a:pt x="1531" y="1304"/>
                  </a:lnTo>
                  <a:lnTo>
                    <a:pt x="1588" y="1304"/>
                  </a:lnTo>
                  <a:lnTo>
                    <a:pt x="1588" y="1191"/>
                  </a:lnTo>
                  <a:lnTo>
                    <a:pt x="1701" y="1191"/>
                  </a:lnTo>
                  <a:lnTo>
                    <a:pt x="1701" y="1134"/>
                  </a:lnTo>
                  <a:lnTo>
                    <a:pt x="1758" y="1134"/>
                  </a:lnTo>
                  <a:lnTo>
                    <a:pt x="1758" y="1077"/>
                  </a:lnTo>
                  <a:lnTo>
                    <a:pt x="1701" y="1077"/>
                  </a:lnTo>
                  <a:lnTo>
                    <a:pt x="1701" y="1021"/>
                  </a:lnTo>
                  <a:lnTo>
                    <a:pt x="1531" y="1021"/>
                  </a:lnTo>
                  <a:lnTo>
                    <a:pt x="1531" y="964"/>
                  </a:lnTo>
                  <a:lnTo>
                    <a:pt x="1588" y="964"/>
                  </a:lnTo>
                  <a:lnTo>
                    <a:pt x="1588" y="907"/>
                  </a:lnTo>
                  <a:lnTo>
                    <a:pt x="1644" y="907"/>
                  </a:lnTo>
                  <a:lnTo>
                    <a:pt x="1644" y="680"/>
                  </a:lnTo>
                  <a:lnTo>
                    <a:pt x="1588" y="680"/>
                  </a:lnTo>
                  <a:lnTo>
                    <a:pt x="1588" y="510"/>
                  </a:lnTo>
                  <a:lnTo>
                    <a:pt x="1644" y="510"/>
                  </a:lnTo>
                  <a:lnTo>
                    <a:pt x="1644" y="454"/>
                  </a:lnTo>
                  <a:lnTo>
                    <a:pt x="1644" y="227"/>
                  </a:lnTo>
                  <a:lnTo>
                    <a:pt x="1531" y="227"/>
                  </a:lnTo>
                  <a:lnTo>
                    <a:pt x="1531" y="113"/>
                  </a:lnTo>
                  <a:lnTo>
                    <a:pt x="1474" y="113"/>
                  </a:lnTo>
                  <a:lnTo>
                    <a:pt x="1474" y="57"/>
                  </a:lnTo>
                  <a:lnTo>
                    <a:pt x="1417" y="57"/>
                  </a:lnTo>
                  <a:lnTo>
                    <a:pt x="1417" y="0"/>
                  </a:lnTo>
                  <a:lnTo>
                    <a:pt x="1304" y="0"/>
                  </a:lnTo>
                  <a:lnTo>
                    <a:pt x="1304" y="113"/>
                  </a:lnTo>
                  <a:lnTo>
                    <a:pt x="1247" y="113"/>
                  </a:lnTo>
                  <a:lnTo>
                    <a:pt x="1247" y="227"/>
                  </a:lnTo>
                  <a:lnTo>
                    <a:pt x="1191" y="227"/>
                  </a:lnTo>
                  <a:lnTo>
                    <a:pt x="1191" y="283"/>
                  </a:lnTo>
                  <a:lnTo>
                    <a:pt x="1134" y="283"/>
                  </a:lnTo>
                  <a:lnTo>
                    <a:pt x="113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737" y="39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850"/>
                  </a:lnTo>
                  <a:lnTo>
                    <a:pt x="567" y="850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1077"/>
                  </a:lnTo>
                  <a:lnTo>
                    <a:pt x="567" y="1077"/>
                  </a:lnTo>
                  <a:lnTo>
                    <a:pt x="567" y="1191"/>
                  </a:lnTo>
                  <a:lnTo>
                    <a:pt x="397" y="1191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304"/>
                  </a:lnTo>
                  <a:lnTo>
                    <a:pt x="227" y="1304"/>
                  </a:lnTo>
                  <a:lnTo>
                    <a:pt x="227" y="1247"/>
                  </a:lnTo>
                  <a:lnTo>
                    <a:pt x="113" y="1247"/>
                  </a:lnTo>
                  <a:lnTo>
                    <a:pt x="113" y="1361"/>
                  </a:lnTo>
                  <a:lnTo>
                    <a:pt x="170" y="1361"/>
                  </a:lnTo>
                  <a:lnTo>
                    <a:pt x="170" y="1531"/>
                  </a:lnTo>
                  <a:lnTo>
                    <a:pt x="0" y="1531"/>
                  </a:lnTo>
                  <a:lnTo>
                    <a:pt x="0" y="1701"/>
                  </a:lnTo>
                  <a:lnTo>
                    <a:pt x="57" y="1701"/>
                  </a:lnTo>
                  <a:lnTo>
                    <a:pt x="57" y="1814"/>
                  </a:lnTo>
                  <a:lnTo>
                    <a:pt x="113" y="1814"/>
                  </a:lnTo>
                  <a:lnTo>
                    <a:pt x="113" y="1871"/>
                  </a:lnTo>
                  <a:lnTo>
                    <a:pt x="170" y="1871"/>
                  </a:lnTo>
                  <a:lnTo>
                    <a:pt x="170" y="1928"/>
                  </a:lnTo>
                  <a:lnTo>
                    <a:pt x="113" y="1928"/>
                  </a:lnTo>
                  <a:lnTo>
                    <a:pt x="113" y="20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2" name="Freeform 928"/>
            <p:cNvSpPr>
              <a:spLocks/>
            </p:cNvSpPr>
            <p:nvPr/>
          </p:nvSpPr>
          <p:spPr bwMode="auto">
            <a:xfrm>
              <a:off x="3692" y="2684"/>
              <a:ext cx="1247" cy="737"/>
            </a:xfrm>
            <a:custGeom>
              <a:avLst/>
              <a:gdLst>
                <a:gd name="T0" fmla="*/ 1247 w 1247"/>
                <a:gd name="T1" fmla="*/ 170 h 737"/>
                <a:gd name="T2" fmla="*/ 1247 w 1247"/>
                <a:gd name="T3" fmla="*/ 113 h 737"/>
                <a:gd name="T4" fmla="*/ 1191 w 1247"/>
                <a:gd name="T5" fmla="*/ 113 h 737"/>
                <a:gd name="T6" fmla="*/ 1191 w 1247"/>
                <a:gd name="T7" fmla="*/ 56 h 737"/>
                <a:gd name="T8" fmla="*/ 794 w 1247"/>
                <a:gd name="T9" fmla="*/ 56 h 737"/>
                <a:gd name="T10" fmla="*/ 794 w 1247"/>
                <a:gd name="T11" fmla="*/ 0 h 737"/>
                <a:gd name="T12" fmla="*/ 567 w 1247"/>
                <a:gd name="T13" fmla="*/ 0 h 737"/>
                <a:gd name="T14" fmla="*/ 567 w 1247"/>
                <a:gd name="T15" fmla="*/ 56 h 737"/>
                <a:gd name="T16" fmla="*/ 510 w 1247"/>
                <a:gd name="T17" fmla="*/ 56 h 737"/>
                <a:gd name="T18" fmla="*/ 510 w 1247"/>
                <a:gd name="T19" fmla="*/ 0 h 737"/>
                <a:gd name="T20" fmla="*/ 397 w 1247"/>
                <a:gd name="T21" fmla="*/ 0 h 737"/>
                <a:gd name="T22" fmla="*/ 397 w 1247"/>
                <a:gd name="T23" fmla="*/ 56 h 737"/>
                <a:gd name="T24" fmla="*/ 283 w 1247"/>
                <a:gd name="T25" fmla="*/ 56 h 737"/>
                <a:gd name="T26" fmla="*/ 283 w 1247"/>
                <a:gd name="T27" fmla="*/ 0 h 737"/>
                <a:gd name="T28" fmla="*/ 56 w 1247"/>
                <a:gd name="T29" fmla="*/ 0 h 737"/>
                <a:gd name="T30" fmla="*/ 56 w 1247"/>
                <a:gd name="T31" fmla="*/ 170 h 737"/>
                <a:gd name="T32" fmla="*/ 170 w 1247"/>
                <a:gd name="T33" fmla="*/ 170 h 737"/>
                <a:gd name="T34" fmla="*/ 170 w 1247"/>
                <a:gd name="T35" fmla="*/ 227 h 737"/>
                <a:gd name="T36" fmla="*/ 227 w 1247"/>
                <a:gd name="T37" fmla="*/ 227 h 737"/>
                <a:gd name="T38" fmla="*/ 227 w 1247"/>
                <a:gd name="T39" fmla="*/ 340 h 737"/>
                <a:gd name="T40" fmla="*/ 170 w 1247"/>
                <a:gd name="T41" fmla="*/ 340 h 737"/>
                <a:gd name="T42" fmla="*/ 170 w 1247"/>
                <a:gd name="T43" fmla="*/ 397 h 737"/>
                <a:gd name="T44" fmla="*/ 113 w 1247"/>
                <a:gd name="T45" fmla="*/ 397 h 737"/>
                <a:gd name="T46" fmla="*/ 113 w 1247"/>
                <a:gd name="T47" fmla="*/ 453 h 737"/>
                <a:gd name="T48" fmla="*/ 0 w 1247"/>
                <a:gd name="T49" fmla="*/ 453 h 737"/>
                <a:gd name="T50" fmla="*/ 0 w 1247"/>
                <a:gd name="T51" fmla="*/ 567 h 737"/>
                <a:gd name="T52" fmla="*/ 56 w 1247"/>
                <a:gd name="T53" fmla="*/ 567 h 737"/>
                <a:gd name="T54" fmla="*/ 56 w 1247"/>
                <a:gd name="T55" fmla="*/ 624 h 737"/>
                <a:gd name="T56" fmla="*/ 453 w 1247"/>
                <a:gd name="T57" fmla="*/ 624 h 737"/>
                <a:gd name="T58" fmla="*/ 453 w 1247"/>
                <a:gd name="T59" fmla="*/ 680 h 737"/>
                <a:gd name="T60" fmla="*/ 567 w 1247"/>
                <a:gd name="T61" fmla="*/ 680 h 737"/>
                <a:gd name="T62" fmla="*/ 567 w 1247"/>
                <a:gd name="T63" fmla="*/ 737 h 737"/>
                <a:gd name="T64" fmla="*/ 624 w 1247"/>
                <a:gd name="T65" fmla="*/ 737 h 737"/>
                <a:gd name="T66" fmla="*/ 624 w 1247"/>
                <a:gd name="T67" fmla="*/ 680 h 737"/>
                <a:gd name="T68" fmla="*/ 737 w 1247"/>
                <a:gd name="T69" fmla="*/ 680 h 737"/>
                <a:gd name="T70" fmla="*/ 737 w 1247"/>
                <a:gd name="T71" fmla="*/ 624 h 737"/>
                <a:gd name="T72" fmla="*/ 794 w 1247"/>
                <a:gd name="T73" fmla="*/ 624 h 737"/>
                <a:gd name="T74" fmla="*/ 794 w 1247"/>
                <a:gd name="T75" fmla="*/ 510 h 737"/>
                <a:gd name="T76" fmla="*/ 850 w 1247"/>
                <a:gd name="T77" fmla="*/ 510 h 737"/>
                <a:gd name="T78" fmla="*/ 850 w 1247"/>
                <a:gd name="T79" fmla="*/ 453 h 737"/>
                <a:gd name="T80" fmla="*/ 907 w 1247"/>
                <a:gd name="T81" fmla="*/ 453 h 737"/>
                <a:gd name="T82" fmla="*/ 907 w 1247"/>
                <a:gd name="T83" fmla="*/ 397 h 737"/>
                <a:gd name="T84" fmla="*/ 964 w 1247"/>
                <a:gd name="T85" fmla="*/ 397 h 737"/>
                <a:gd name="T86" fmla="*/ 964 w 1247"/>
                <a:gd name="T87" fmla="*/ 340 h 737"/>
                <a:gd name="T88" fmla="*/ 1020 w 1247"/>
                <a:gd name="T89" fmla="*/ 340 h 737"/>
                <a:gd name="T90" fmla="*/ 1020 w 1247"/>
                <a:gd name="T91" fmla="*/ 283 h 737"/>
                <a:gd name="T92" fmla="*/ 1077 w 1247"/>
                <a:gd name="T93" fmla="*/ 283 h 737"/>
                <a:gd name="T94" fmla="*/ 1077 w 1247"/>
                <a:gd name="T95" fmla="*/ 227 h 737"/>
                <a:gd name="T96" fmla="*/ 1134 w 1247"/>
                <a:gd name="T97" fmla="*/ 227 h 737"/>
                <a:gd name="T98" fmla="*/ 1134 w 1247"/>
                <a:gd name="T99" fmla="*/ 170 h 737"/>
                <a:gd name="T100" fmla="*/ 1247 w 1247"/>
                <a:gd name="T101" fmla="*/ 17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737">
                  <a:moveTo>
                    <a:pt x="1247" y="170"/>
                  </a:moveTo>
                  <a:lnTo>
                    <a:pt x="1247" y="113"/>
                  </a:lnTo>
                  <a:lnTo>
                    <a:pt x="1191" y="113"/>
                  </a:lnTo>
                  <a:lnTo>
                    <a:pt x="1191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453" y="624"/>
                  </a:lnTo>
                  <a:lnTo>
                    <a:pt x="453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24" y="680"/>
                  </a:lnTo>
                  <a:lnTo>
                    <a:pt x="737" y="680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850" y="510"/>
                  </a:lnTo>
                  <a:lnTo>
                    <a:pt x="850" y="453"/>
                  </a:lnTo>
                  <a:lnTo>
                    <a:pt x="907" y="453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1020" y="340"/>
                  </a:lnTo>
                  <a:lnTo>
                    <a:pt x="1020" y="283"/>
                  </a:lnTo>
                  <a:lnTo>
                    <a:pt x="1077" y="283"/>
                  </a:lnTo>
                  <a:lnTo>
                    <a:pt x="1077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247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3" name="Freeform 929"/>
            <p:cNvSpPr>
              <a:spLocks/>
            </p:cNvSpPr>
            <p:nvPr/>
          </p:nvSpPr>
          <p:spPr bwMode="auto">
            <a:xfrm>
              <a:off x="2614" y="2627"/>
              <a:ext cx="1305" cy="794"/>
            </a:xfrm>
            <a:custGeom>
              <a:avLst/>
              <a:gdLst>
                <a:gd name="T0" fmla="*/ 1248 w 1305"/>
                <a:gd name="T1" fmla="*/ 227 h 794"/>
                <a:gd name="T2" fmla="*/ 1134 w 1305"/>
                <a:gd name="T3" fmla="*/ 227 h 794"/>
                <a:gd name="T4" fmla="*/ 1134 w 1305"/>
                <a:gd name="T5" fmla="*/ 170 h 794"/>
                <a:gd name="T6" fmla="*/ 1078 w 1305"/>
                <a:gd name="T7" fmla="*/ 170 h 794"/>
                <a:gd name="T8" fmla="*/ 1078 w 1305"/>
                <a:gd name="T9" fmla="*/ 113 h 794"/>
                <a:gd name="T10" fmla="*/ 851 w 1305"/>
                <a:gd name="T11" fmla="*/ 113 h 794"/>
                <a:gd name="T12" fmla="*/ 851 w 1305"/>
                <a:gd name="T13" fmla="*/ 57 h 794"/>
                <a:gd name="T14" fmla="*/ 738 w 1305"/>
                <a:gd name="T15" fmla="*/ 57 h 794"/>
                <a:gd name="T16" fmla="*/ 738 w 1305"/>
                <a:gd name="T17" fmla="*/ 113 h 794"/>
                <a:gd name="T18" fmla="*/ 567 w 1305"/>
                <a:gd name="T19" fmla="*/ 113 h 794"/>
                <a:gd name="T20" fmla="*/ 567 w 1305"/>
                <a:gd name="T21" fmla="*/ 57 h 794"/>
                <a:gd name="T22" fmla="*/ 454 w 1305"/>
                <a:gd name="T23" fmla="*/ 57 h 794"/>
                <a:gd name="T24" fmla="*/ 454 w 1305"/>
                <a:gd name="T25" fmla="*/ 0 h 794"/>
                <a:gd name="T26" fmla="*/ 171 w 1305"/>
                <a:gd name="T27" fmla="*/ 0 h 794"/>
                <a:gd name="T28" fmla="*/ 171 w 1305"/>
                <a:gd name="T29" fmla="*/ 113 h 794"/>
                <a:gd name="T30" fmla="*/ 227 w 1305"/>
                <a:gd name="T31" fmla="*/ 113 h 794"/>
                <a:gd name="T32" fmla="*/ 227 w 1305"/>
                <a:gd name="T33" fmla="*/ 170 h 794"/>
                <a:gd name="T34" fmla="*/ 341 w 1305"/>
                <a:gd name="T35" fmla="*/ 170 h 794"/>
                <a:gd name="T36" fmla="*/ 341 w 1305"/>
                <a:gd name="T37" fmla="*/ 227 h 794"/>
                <a:gd name="T38" fmla="*/ 397 w 1305"/>
                <a:gd name="T39" fmla="*/ 227 h 794"/>
                <a:gd name="T40" fmla="*/ 397 w 1305"/>
                <a:gd name="T41" fmla="*/ 340 h 794"/>
                <a:gd name="T42" fmla="*/ 284 w 1305"/>
                <a:gd name="T43" fmla="*/ 340 h 794"/>
                <a:gd name="T44" fmla="*/ 284 w 1305"/>
                <a:gd name="T45" fmla="*/ 397 h 794"/>
                <a:gd name="T46" fmla="*/ 57 w 1305"/>
                <a:gd name="T47" fmla="*/ 397 h 794"/>
                <a:gd name="T48" fmla="*/ 57 w 1305"/>
                <a:gd name="T49" fmla="*/ 510 h 794"/>
                <a:gd name="T50" fmla="*/ 0 w 1305"/>
                <a:gd name="T51" fmla="*/ 510 h 794"/>
                <a:gd name="T52" fmla="*/ 0 w 1305"/>
                <a:gd name="T53" fmla="*/ 681 h 794"/>
                <a:gd name="T54" fmla="*/ 57 w 1305"/>
                <a:gd name="T55" fmla="*/ 681 h 794"/>
                <a:gd name="T56" fmla="*/ 57 w 1305"/>
                <a:gd name="T57" fmla="*/ 794 h 794"/>
                <a:gd name="T58" fmla="*/ 171 w 1305"/>
                <a:gd name="T59" fmla="*/ 794 h 794"/>
                <a:gd name="T60" fmla="*/ 171 w 1305"/>
                <a:gd name="T61" fmla="*/ 737 h 794"/>
                <a:gd name="T62" fmla="*/ 227 w 1305"/>
                <a:gd name="T63" fmla="*/ 737 h 794"/>
                <a:gd name="T64" fmla="*/ 227 w 1305"/>
                <a:gd name="T65" fmla="*/ 681 h 794"/>
                <a:gd name="T66" fmla="*/ 341 w 1305"/>
                <a:gd name="T67" fmla="*/ 681 h 794"/>
                <a:gd name="T68" fmla="*/ 341 w 1305"/>
                <a:gd name="T69" fmla="*/ 624 h 794"/>
                <a:gd name="T70" fmla="*/ 454 w 1305"/>
                <a:gd name="T71" fmla="*/ 624 h 794"/>
                <a:gd name="T72" fmla="*/ 454 w 1305"/>
                <a:gd name="T73" fmla="*/ 681 h 794"/>
                <a:gd name="T74" fmla="*/ 511 w 1305"/>
                <a:gd name="T75" fmla="*/ 681 h 794"/>
                <a:gd name="T76" fmla="*/ 511 w 1305"/>
                <a:gd name="T77" fmla="*/ 624 h 794"/>
                <a:gd name="T78" fmla="*/ 624 w 1305"/>
                <a:gd name="T79" fmla="*/ 624 h 794"/>
                <a:gd name="T80" fmla="*/ 624 w 1305"/>
                <a:gd name="T81" fmla="*/ 681 h 794"/>
                <a:gd name="T82" fmla="*/ 964 w 1305"/>
                <a:gd name="T83" fmla="*/ 681 h 794"/>
                <a:gd name="T84" fmla="*/ 964 w 1305"/>
                <a:gd name="T85" fmla="*/ 624 h 794"/>
                <a:gd name="T86" fmla="*/ 1078 w 1305"/>
                <a:gd name="T87" fmla="*/ 624 h 794"/>
                <a:gd name="T88" fmla="*/ 1078 w 1305"/>
                <a:gd name="T89" fmla="*/ 510 h 794"/>
                <a:gd name="T90" fmla="*/ 1191 w 1305"/>
                <a:gd name="T91" fmla="*/ 510 h 794"/>
                <a:gd name="T92" fmla="*/ 1191 w 1305"/>
                <a:gd name="T93" fmla="*/ 454 h 794"/>
                <a:gd name="T94" fmla="*/ 1248 w 1305"/>
                <a:gd name="T95" fmla="*/ 454 h 794"/>
                <a:gd name="T96" fmla="*/ 1248 w 1305"/>
                <a:gd name="T97" fmla="*/ 397 h 794"/>
                <a:gd name="T98" fmla="*/ 1305 w 1305"/>
                <a:gd name="T99" fmla="*/ 397 h 794"/>
                <a:gd name="T100" fmla="*/ 1305 w 1305"/>
                <a:gd name="T101" fmla="*/ 284 h 794"/>
                <a:gd name="T102" fmla="*/ 1248 w 1305"/>
                <a:gd name="T103" fmla="*/ 284 h 794"/>
                <a:gd name="T104" fmla="*/ 1248 w 1305"/>
                <a:gd name="T105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05" h="794">
                  <a:moveTo>
                    <a:pt x="1248" y="227"/>
                  </a:moveTo>
                  <a:lnTo>
                    <a:pt x="1134" y="227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1078" y="113"/>
                  </a:lnTo>
                  <a:lnTo>
                    <a:pt x="851" y="113"/>
                  </a:lnTo>
                  <a:lnTo>
                    <a:pt x="851" y="57"/>
                  </a:lnTo>
                  <a:lnTo>
                    <a:pt x="738" y="57"/>
                  </a:lnTo>
                  <a:lnTo>
                    <a:pt x="738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171" y="0"/>
                  </a:lnTo>
                  <a:lnTo>
                    <a:pt x="171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397" y="227"/>
                  </a:lnTo>
                  <a:lnTo>
                    <a:pt x="397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57" y="39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94"/>
                  </a:lnTo>
                  <a:lnTo>
                    <a:pt x="171" y="794"/>
                  </a:lnTo>
                  <a:lnTo>
                    <a:pt x="171" y="737"/>
                  </a:lnTo>
                  <a:lnTo>
                    <a:pt x="227" y="737"/>
                  </a:lnTo>
                  <a:lnTo>
                    <a:pt x="227" y="681"/>
                  </a:lnTo>
                  <a:lnTo>
                    <a:pt x="341" y="681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511" y="681"/>
                  </a:lnTo>
                  <a:lnTo>
                    <a:pt x="511" y="624"/>
                  </a:lnTo>
                  <a:lnTo>
                    <a:pt x="624" y="624"/>
                  </a:lnTo>
                  <a:lnTo>
                    <a:pt x="624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1078" y="624"/>
                  </a:lnTo>
                  <a:lnTo>
                    <a:pt x="1078" y="510"/>
                  </a:lnTo>
                  <a:lnTo>
                    <a:pt x="1191" y="510"/>
                  </a:lnTo>
                  <a:lnTo>
                    <a:pt x="1191" y="454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305" y="397"/>
                  </a:lnTo>
                  <a:lnTo>
                    <a:pt x="1305" y="284"/>
                  </a:lnTo>
                  <a:lnTo>
                    <a:pt x="1248" y="284"/>
                  </a:lnTo>
                  <a:lnTo>
                    <a:pt x="1248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4" name="Freeform 930"/>
            <p:cNvSpPr>
              <a:spLocks/>
            </p:cNvSpPr>
            <p:nvPr/>
          </p:nvSpPr>
          <p:spPr bwMode="auto">
            <a:xfrm>
              <a:off x="2331" y="2740"/>
              <a:ext cx="680" cy="851"/>
            </a:xfrm>
            <a:custGeom>
              <a:avLst/>
              <a:gdLst>
                <a:gd name="T0" fmla="*/ 454 w 680"/>
                <a:gd name="T1" fmla="*/ 0 h 851"/>
                <a:gd name="T2" fmla="*/ 454 w 680"/>
                <a:gd name="T3" fmla="*/ 57 h 851"/>
                <a:gd name="T4" fmla="*/ 340 w 680"/>
                <a:gd name="T5" fmla="*/ 57 h 851"/>
                <a:gd name="T6" fmla="*/ 340 w 680"/>
                <a:gd name="T7" fmla="*/ 114 h 851"/>
                <a:gd name="T8" fmla="*/ 227 w 680"/>
                <a:gd name="T9" fmla="*/ 114 h 851"/>
                <a:gd name="T10" fmla="*/ 227 w 680"/>
                <a:gd name="T11" fmla="*/ 0 h 851"/>
                <a:gd name="T12" fmla="*/ 57 w 680"/>
                <a:gd name="T13" fmla="*/ 0 h 851"/>
                <a:gd name="T14" fmla="*/ 57 w 680"/>
                <a:gd name="T15" fmla="*/ 57 h 851"/>
                <a:gd name="T16" fmla="*/ 113 w 680"/>
                <a:gd name="T17" fmla="*/ 57 h 851"/>
                <a:gd name="T18" fmla="*/ 113 w 680"/>
                <a:gd name="T19" fmla="*/ 284 h 851"/>
                <a:gd name="T20" fmla="*/ 57 w 680"/>
                <a:gd name="T21" fmla="*/ 284 h 851"/>
                <a:gd name="T22" fmla="*/ 57 w 680"/>
                <a:gd name="T23" fmla="*/ 227 h 851"/>
                <a:gd name="T24" fmla="*/ 0 w 680"/>
                <a:gd name="T25" fmla="*/ 227 h 851"/>
                <a:gd name="T26" fmla="*/ 0 w 680"/>
                <a:gd name="T27" fmla="*/ 681 h 851"/>
                <a:gd name="T28" fmla="*/ 57 w 680"/>
                <a:gd name="T29" fmla="*/ 681 h 851"/>
                <a:gd name="T30" fmla="*/ 57 w 680"/>
                <a:gd name="T31" fmla="*/ 738 h 851"/>
                <a:gd name="T32" fmla="*/ 0 w 680"/>
                <a:gd name="T33" fmla="*/ 738 h 851"/>
                <a:gd name="T34" fmla="*/ 0 w 680"/>
                <a:gd name="T35" fmla="*/ 851 h 851"/>
                <a:gd name="T36" fmla="*/ 340 w 680"/>
                <a:gd name="T37" fmla="*/ 851 h 851"/>
                <a:gd name="T38" fmla="*/ 340 w 680"/>
                <a:gd name="T39" fmla="*/ 568 h 851"/>
                <a:gd name="T40" fmla="*/ 283 w 680"/>
                <a:gd name="T41" fmla="*/ 568 h 851"/>
                <a:gd name="T42" fmla="*/ 283 w 680"/>
                <a:gd name="T43" fmla="*/ 397 h 851"/>
                <a:gd name="T44" fmla="*/ 340 w 680"/>
                <a:gd name="T45" fmla="*/ 397 h 851"/>
                <a:gd name="T46" fmla="*/ 340 w 680"/>
                <a:gd name="T47" fmla="*/ 284 h 851"/>
                <a:gd name="T48" fmla="*/ 567 w 680"/>
                <a:gd name="T49" fmla="*/ 284 h 851"/>
                <a:gd name="T50" fmla="*/ 567 w 680"/>
                <a:gd name="T51" fmla="*/ 227 h 851"/>
                <a:gd name="T52" fmla="*/ 680 w 680"/>
                <a:gd name="T53" fmla="*/ 227 h 851"/>
                <a:gd name="T54" fmla="*/ 680 w 680"/>
                <a:gd name="T55" fmla="*/ 114 h 851"/>
                <a:gd name="T56" fmla="*/ 624 w 680"/>
                <a:gd name="T57" fmla="*/ 114 h 851"/>
                <a:gd name="T58" fmla="*/ 624 w 680"/>
                <a:gd name="T59" fmla="*/ 57 h 851"/>
                <a:gd name="T60" fmla="*/ 510 w 680"/>
                <a:gd name="T61" fmla="*/ 57 h 851"/>
                <a:gd name="T62" fmla="*/ 510 w 680"/>
                <a:gd name="T63" fmla="*/ 0 h 851"/>
                <a:gd name="T64" fmla="*/ 454 w 680"/>
                <a:gd name="T65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0" h="851">
                  <a:moveTo>
                    <a:pt x="454" y="0"/>
                  </a:moveTo>
                  <a:lnTo>
                    <a:pt x="454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38"/>
                  </a:lnTo>
                  <a:lnTo>
                    <a:pt x="0" y="738"/>
                  </a:lnTo>
                  <a:lnTo>
                    <a:pt x="0" y="851"/>
                  </a:lnTo>
                  <a:lnTo>
                    <a:pt x="340" y="851"/>
                  </a:lnTo>
                  <a:lnTo>
                    <a:pt x="340" y="568"/>
                  </a:lnTo>
                  <a:lnTo>
                    <a:pt x="283" y="568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5" name="Freeform 931"/>
            <p:cNvSpPr>
              <a:spLocks/>
            </p:cNvSpPr>
            <p:nvPr/>
          </p:nvSpPr>
          <p:spPr bwMode="auto">
            <a:xfrm>
              <a:off x="2161" y="2344"/>
              <a:ext cx="453" cy="396"/>
            </a:xfrm>
            <a:custGeom>
              <a:avLst/>
              <a:gdLst>
                <a:gd name="T0" fmla="*/ 0 w 453"/>
                <a:gd name="T1" fmla="*/ 0 h 396"/>
                <a:gd name="T2" fmla="*/ 0 w 453"/>
                <a:gd name="T3" fmla="*/ 226 h 396"/>
                <a:gd name="T4" fmla="*/ 57 w 453"/>
                <a:gd name="T5" fmla="*/ 226 h 396"/>
                <a:gd name="T6" fmla="*/ 57 w 453"/>
                <a:gd name="T7" fmla="*/ 283 h 396"/>
                <a:gd name="T8" fmla="*/ 113 w 453"/>
                <a:gd name="T9" fmla="*/ 283 h 396"/>
                <a:gd name="T10" fmla="*/ 113 w 453"/>
                <a:gd name="T11" fmla="*/ 396 h 396"/>
                <a:gd name="T12" fmla="*/ 283 w 453"/>
                <a:gd name="T13" fmla="*/ 396 h 396"/>
                <a:gd name="T14" fmla="*/ 283 w 453"/>
                <a:gd name="T15" fmla="*/ 283 h 396"/>
                <a:gd name="T16" fmla="*/ 453 w 453"/>
                <a:gd name="T17" fmla="*/ 283 h 396"/>
                <a:gd name="T18" fmla="*/ 453 w 453"/>
                <a:gd name="T19" fmla="*/ 170 h 396"/>
                <a:gd name="T20" fmla="*/ 397 w 453"/>
                <a:gd name="T21" fmla="*/ 170 h 396"/>
                <a:gd name="T22" fmla="*/ 397 w 453"/>
                <a:gd name="T23" fmla="*/ 56 h 396"/>
                <a:gd name="T24" fmla="*/ 170 w 453"/>
                <a:gd name="T25" fmla="*/ 56 h 396"/>
                <a:gd name="T26" fmla="*/ 170 w 453"/>
                <a:gd name="T27" fmla="*/ 0 h 396"/>
                <a:gd name="T28" fmla="*/ 113 w 453"/>
                <a:gd name="T29" fmla="*/ 0 h 396"/>
                <a:gd name="T30" fmla="*/ 0 w 453"/>
                <a:gd name="T31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3" h="396">
                  <a:moveTo>
                    <a:pt x="0" y="0"/>
                  </a:moveTo>
                  <a:lnTo>
                    <a:pt x="0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396"/>
                  </a:lnTo>
                  <a:lnTo>
                    <a:pt x="283" y="396"/>
                  </a:lnTo>
                  <a:lnTo>
                    <a:pt x="283" y="283"/>
                  </a:lnTo>
                  <a:lnTo>
                    <a:pt x="453" y="283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6" name="Freeform 932"/>
            <p:cNvSpPr>
              <a:spLocks/>
            </p:cNvSpPr>
            <p:nvPr/>
          </p:nvSpPr>
          <p:spPr bwMode="auto">
            <a:xfrm>
              <a:off x="2104" y="1720"/>
              <a:ext cx="1701" cy="1134"/>
            </a:xfrm>
            <a:custGeom>
              <a:avLst/>
              <a:gdLst>
                <a:gd name="T0" fmla="*/ 1191 w 1701"/>
                <a:gd name="T1" fmla="*/ 113 h 1134"/>
                <a:gd name="T2" fmla="*/ 1077 w 1701"/>
                <a:gd name="T3" fmla="*/ 113 h 1134"/>
                <a:gd name="T4" fmla="*/ 1077 w 1701"/>
                <a:gd name="T5" fmla="*/ 57 h 1134"/>
                <a:gd name="T6" fmla="*/ 964 w 1701"/>
                <a:gd name="T7" fmla="*/ 57 h 1134"/>
                <a:gd name="T8" fmla="*/ 964 w 1701"/>
                <a:gd name="T9" fmla="*/ 0 h 1134"/>
                <a:gd name="T10" fmla="*/ 907 w 1701"/>
                <a:gd name="T11" fmla="*/ 0 h 1134"/>
                <a:gd name="T12" fmla="*/ 907 w 1701"/>
                <a:gd name="T13" fmla="*/ 57 h 1134"/>
                <a:gd name="T14" fmla="*/ 851 w 1701"/>
                <a:gd name="T15" fmla="*/ 57 h 1134"/>
                <a:gd name="T16" fmla="*/ 851 w 1701"/>
                <a:gd name="T17" fmla="*/ 170 h 1134"/>
                <a:gd name="T18" fmla="*/ 624 w 1701"/>
                <a:gd name="T19" fmla="*/ 170 h 1134"/>
                <a:gd name="T20" fmla="*/ 624 w 1701"/>
                <a:gd name="T21" fmla="*/ 227 h 1134"/>
                <a:gd name="T22" fmla="*/ 454 w 1701"/>
                <a:gd name="T23" fmla="*/ 227 h 1134"/>
                <a:gd name="T24" fmla="*/ 454 w 1701"/>
                <a:gd name="T25" fmla="*/ 283 h 1134"/>
                <a:gd name="T26" fmla="*/ 284 w 1701"/>
                <a:gd name="T27" fmla="*/ 283 h 1134"/>
                <a:gd name="T28" fmla="*/ 284 w 1701"/>
                <a:gd name="T29" fmla="*/ 340 h 1134"/>
                <a:gd name="T30" fmla="*/ 57 w 1701"/>
                <a:gd name="T31" fmla="*/ 340 h 1134"/>
                <a:gd name="T32" fmla="*/ 57 w 1701"/>
                <a:gd name="T33" fmla="*/ 397 h 1134"/>
                <a:gd name="T34" fmla="*/ 0 w 1701"/>
                <a:gd name="T35" fmla="*/ 397 h 1134"/>
                <a:gd name="T36" fmla="*/ 0 w 1701"/>
                <a:gd name="T37" fmla="*/ 510 h 1134"/>
                <a:gd name="T38" fmla="*/ 57 w 1701"/>
                <a:gd name="T39" fmla="*/ 510 h 1134"/>
                <a:gd name="T40" fmla="*/ 57 w 1701"/>
                <a:gd name="T41" fmla="*/ 624 h 1134"/>
                <a:gd name="T42" fmla="*/ 227 w 1701"/>
                <a:gd name="T43" fmla="*/ 624 h 1134"/>
                <a:gd name="T44" fmla="*/ 227 w 1701"/>
                <a:gd name="T45" fmla="*/ 680 h 1134"/>
                <a:gd name="T46" fmla="*/ 454 w 1701"/>
                <a:gd name="T47" fmla="*/ 680 h 1134"/>
                <a:gd name="T48" fmla="*/ 454 w 1701"/>
                <a:gd name="T49" fmla="*/ 794 h 1134"/>
                <a:gd name="T50" fmla="*/ 510 w 1701"/>
                <a:gd name="T51" fmla="*/ 794 h 1134"/>
                <a:gd name="T52" fmla="*/ 510 w 1701"/>
                <a:gd name="T53" fmla="*/ 907 h 1134"/>
                <a:gd name="T54" fmla="*/ 340 w 1701"/>
                <a:gd name="T55" fmla="*/ 907 h 1134"/>
                <a:gd name="T56" fmla="*/ 340 w 1701"/>
                <a:gd name="T57" fmla="*/ 1020 h 1134"/>
                <a:gd name="T58" fmla="*/ 454 w 1701"/>
                <a:gd name="T59" fmla="*/ 1020 h 1134"/>
                <a:gd name="T60" fmla="*/ 454 w 1701"/>
                <a:gd name="T61" fmla="*/ 1134 h 1134"/>
                <a:gd name="T62" fmla="*/ 567 w 1701"/>
                <a:gd name="T63" fmla="*/ 1134 h 1134"/>
                <a:gd name="T64" fmla="*/ 567 w 1701"/>
                <a:gd name="T65" fmla="*/ 1077 h 1134"/>
                <a:gd name="T66" fmla="*/ 681 w 1701"/>
                <a:gd name="T67" fmla="*/ 1077 h 1134"/>
                <a:gd name="T68" fmla="*/ 681 w 1701"/>
                <a:gd name="T69" fmla="*/ 907 h 1134"/>
                <a:gd name="T70" fmla="*/ 964 w 1701"/>
                <a:gd name="T71" fmla="*/ 907 h 1134"/>
                <a:gd name="T72" fmla="*/ 964 w 1701"/>
                <a:gd name="T73" fmla="*/ 964 h 1134"/>
                <a:gd name="T74" fmla="*/ 1077 w 1701"/>
                <a:gd name="T75" fmla="*/ 964 h 1134"/>
                <a:gd name="T76" fmla="*/ 1077 w 1701"/>
                <a:gd name="T77" fmla="*/ 1020 h 1134"/>
                <a:gd name="T78" fmla="*/ 1248 w 1701"/>
                <a:gd name="T79" fmla="*/ 1020 h 1134"/>
                <a:gd name="T80" fmla="*/ 1248 w 1701"/>
                <a:gd name="T81" fmla="*/ 964 h 1134"/>
                <a:gd name="T82" fmla="*/ 1361 w 1701"/>
                <a:gd name="T83" fmla="*/ 964 h 1134"/>
                <a:gd name="T84" fmla="*/ 1361 w 1701"/>
                <a:gd name="T85" fmla="*/ 1020 h 1134"/>
                <a:gd name="T86" fmla="*/ 1588 w 1701"/>
                <a:gd name="T87" fmla="*/ 1020 h 1134"/>
                <a:gd name="T88" fmla="*/ 1588 w 1701"/>
                <a:gd name="T89" fmla="*/ 1077 h 1134"/>
                <a:gd name="T90" fmla="*/ 1644 w 1701"/>
                <a:gd name="T91" fmla="*/ 1077 h 1134"/>
                <a:gd name="T92" fmla="*/ 1644 w 1701"/>
                <a:gd name="T93" fmla="*/ 964 h 1134"/>
                <a:gd name="T94" fmla="*/ 1701 w 1701"/>
                <a:gd name="T95" fmla="*/ 964 h 1134"/>
                <a:gd name="T96" fmla="*/ 1701 w 1701"/>
                <a:gd name="T97" fmla="*/ 850 h 1134"/>
                <a:gd name="T98" fmla="*/ 1644 w 1701"/>
                <a:gd name="T99" fmla="*/ 850 h 1134"/>
                <a:gd name="T100" fmla="*/ 1644 w 1701"/>
                <a:gd name="T101" fmla="*/ 737 h 1134"/>
                <a:gd name="T102" fmla="*/ 1588 w 1701"/>
                <a:gd name="T103" fmla="*/ 737 h 1134"/>
                <a:gd name="T104" fmla="*/ 1588 w 1701"/>
                <a:gd name="T105" fmla="*/ 567 h 1134"/>
                <a:gd name="T106" fmla="*/ 1304 w 1701"/>
                <a:gd name="T107" fmla="*/ 567 h 1134"/>
                <a:gd name="T108" fmla="*/ 1304 w 1701"/>
                <a:gd name="T109" fmla="*/ 397 h 1134"/>
                <a:gd name="T110" fmla="*/ 1361 w 1701"/>
                <a:gd name="T111" fmla="*/ 397 h 1134"/>
                <a:gd name="T112" fmla="*/ 1361 w 1701"/>
                <a:gd name="T113" fmla="*/ 340 h 1134"/>
                <a:gd name="T114" fmla="*/ 1304 w 1701"/>
                <a:gd name="T115" fmla="*/ 340 h 1134"/>
                <a:gd name="T116" fmla="*/ 1304 w 1701"/>
                <a:gd name="T117" fmla="*/ 283 h 1134"/>
                <a:gd name="T118" fmla="*/ 1248 w 1701"/>
                <a:gd name="T119" fmla="*/ 283 h 1134"/>
                <a:gd name="T120" fmla="*/ 1248 w 1701"/>
                <a:gd name="T121" fmla="*/ 170 h 1134"/>
                <a:gd name="T122" fmla="*/ 1191 w 1701"/>
                <a:gd name="T123" fmla="*/ 170 h 1134"/>
                <a:gd name="T124" fmla="*/ 1191 w 1701"/>
                <a:gd name="T125" fmla="*/ 11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01" h="1134">
                  <a:moveTo>
                    <a:pt x="1191" y="113"/>
                  </a:moveTo>
                  <a:lnTo>
                    <a:pt x="1077" y="113"/>
                  </a:lnTo>
                  <a:lnTo>
                    <a:pt x="1077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851" y="57"/>
                  </a:lnTo>
                  <a:lnTo>
                    <a:pt x="851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454" y="227"/>
                  </a:lnTo>
                  <a:lnTo>
                    <a:pt x="454" y="283"/>
                  </a:lnTo>
                  <a:lnTo>
                    <a:pt x="284" y="283"/>
                  </a:lnTo>
                  <a:lnTo>
                    <a:pt x="284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510" y="794"/>
                  </a:lnTo>
                  <a:lnTo>
                    <a:pt x="510" y="907"/>
                  </a:lnTo>
                  <a:lnTo>
                    <a:pt x="340" y="907"/>
                  </a:lnTo>
                  <a:lnTo>
                    <a:pt x="340" y="1020"/>
                  </a:lnTo>
                  <a:lnTo>
                    <a:pt x="454" y="1020"/>
                  </a:lnTo>
                  <a:lnTo>
                    <a:pt x="454" y="1134"/>
                  </a:lnTo>
                  <a:lnTo>
                    <a:pt x="567" y="1134"/>
                  </a:lnTo>
                  <a:lnTo>
                    <a:pt x="567" y="1077"/>
                  </a:lnTo>
                  <a:lnTo>
                    <a:pt x="681" y="1077"/>
                  </a:lnTo>
                  <a:lnTo>
                    <a:pt x="681" y="907"/>
                  </a:lnTo>
                  <a:lnTo>
                    <a:pt x="964" y="907"/>
                  </a:lnTo>
                  <a:lnTo>
                    <a:pt x="964" y="964"/>
                  </a:lnTo>
                  <a:lnTo>
                    <a:pt x="1077" y="964"/>
                  </a:lnTo>
                  <a:lnTo>
                    <a:pt x="1077" y="1020"/>
                  </a:lnTo>
                  <a:lnTo>
                    <a:pt x="1248" y="1020"/>
                  </a:lnTo>
                  <a:lnTo>
                    <a:pt x="1248" y="964"/>
                  </a:lnTo>
                  <a:lnTo>
                    <a:pt x="1361" y="964"/>
                  </a:lnTo>
                  <a:lnTo>
                    <a:pt x="1361" y="1020"/>
                  </a:lnTo>
                  <a:lnTo>
                    <a:pt x="1588" y="1020"/>
                  </a:lnTo>
                  <a:lnTo>
                    <a:pt x="1588" y="1077"/>
                  </a:lnTo>
                  <a:lnTo>
                    <a:pt x="1644" y="1077"/>
                  </a:lnTo>
                  <a:lnTo>
                    <a:pt x="1644" y="964"/>
                  </a:lnTo>
                  <a:lnTo>
                    <a:pt x="1701" y="964"/>
                  </a:lnTo>
                  <a:lnTo>
                    <a:pt x="1701" y="850"/>
                  </a:lnTo>
                  <a:lnTo>
                    <a:pt x="1644" y="850"/>
                  </a:lnTo>
                  <a:lnTo>
                    <a:pt x="1644" y="737"/>
                  </a:lnTo>
                  <a:lnTo>
                    <a:pt x="1588" y="737"/>
                  </a:lnTo>
                  <a:lnTo>
                    <a:pt x="1588" y="567"/>
                  </a:lnTo>
                  <a:lnTo>
                    <a:pt x="1304" y="567"/>
                  </a:lnTo>
                  <a:lnTo>
                    <a:pt x="1304" y="397"/>
                  </a:lnTo>
                  <a:lnTo>
                    <a:pt x="1361" y="397"/>
                  </a:lnTo>
                  <a:lnTo>
                    <a:pt x="1361" y="340"/>
                  </a:lnTo>
                  <a:lnTo>
                    <a:pt x="1304" y="340"/>
                  </a:lnTo>
                  <a:lnTo>
                    <a:pt x="1304" y="283"/>
                  </a:lnTo>
                  <a:lnTo>
                    <a:pt x="1248" y="283"/>
                  </a:lnTo>
                  <a:lnTo>
                    <a:pt x="1248" y="170"/>
                  </a:lnTo>
                  <a:lnTo>
                    <a:pt x="1191" y="170"/>
                  </a:lnTo>
                  <a:lnTo>
                    <a:pt x="1191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7" name="Freeform 933"/>
            <p:cNvSpPr>
              <a:spLocks/>
            </p:cNvSpPr>
            <p:nvPr/>
          </p:nvSpPr>
          <p:spPr bwMode="auto">
            <a:xfrm>
              <a:off x="1594" y="2344"/>
              <a:ext cx="850" cy="1360"/>
            </a:xfrm>
            <a:custGeom>
              <a:avLst/>
              <a:gdLst>
                <a:gd name="T0" fmla="*/ 510 w 850"/>
                <a:gd name="T1" fmla="*/ 0 h 1360"/>
                <a:gd name="T2" fmla="*/ 453 w 850"/>
                <a:gd name="T3" fmla="*/ 0 h 1360"/>
                <a:gd name="T4" fmla="*/ 453 w 850"/>
                <a:gd name="T5" fmla="*/ 56 h 1360"/>
                <a:gd name="T6" fmla="*/ 227 w 850"/>
                <a:gd name="T7" fmla="*/ 56 h 1360"/>
                <a:gd name="T8" fmla="*/ 227 w 850"/>
                <a:gd name="T9" fmla="*/ 226 h 1360"/>
                <a:gd name="T10" fmla="*/ 170 w 850"/>
                <a:gd name="T11" fmla="*/ 226 h 1360"/>
                <a:gd name="T12" fmla="*/ 170 w 850"/>
                <a:gd name="T13" fmla="*/ 283 h 1360"/>
                <a:gd name="T14" fmla="*/ 113 w 850"/>
                <a:gd name="T15" fmla="*/ 283 h 1360"/>
                <a:gd name="T16" fmla="*/ 113 w 850"/>
                <a:gd name="T17" fmla="*/ 567 h 1360"/>
                <a:gd name="T18" fmla="*/ 57 w 850"/>
                <a:gd name="T19" fmla="*/ 567 h 1360"/>
                <a:gd name="T20" fmla="*/ 57 w 850"/>
                <a:gd name="T21" fmla="*/ 793 h 1360"/>
                <a:gd name="T22" fmla="*/ 0 w 850"/>
                <a:gd name="T23" fmla="*/ 793 h 1360"/>
                <a:gd name="T24" fmla="*/ 0 w 850"/>
                <a:gd name="T25" fmla="*/ 1190 h 1360"/>
                <a:gd name="T26" fmla="*/ 113 w 850"/>
                <a:gd name="T27" fmla="*/ 1190 h 1360"/>
                <a:gd name="T28" fmla="*/ 113 w 850"/>
                <a:gd name="T29" fmla="*/ 1247 h 1360"/>
                <a:gd name="T30" fmla="*/ 283 w 850"/>
                <a:gd name="T31" fmla="*/ 1247 h 1360"/>
                <a:gd name="T32" fmla="*/ 283 w 850"/>
                <a:gd name="T33" fmla="*/ 1304 h 1360"/>
                <a:gd name="T34" fmla="*/ 510 w 850"/>
                <a:gd name="T35" fmla="*/ 1304 h 1360"/>
                <a:gd name="T36" fmla="*/ 510 w 850"/>
                <a:gd name="T37" fmla="*/ 1360 h 1360"/>
                <a:gd name="T38" fmla="*/ 624 w 850"/>
                <a:gd name="T39" fmla="*/ 1360 h 1360"/>
                <a:gd name="T40" fmla="*/ 624 w 850"/>
                <a:gd name="T41" fmla="*/ 1304 h 1360"/>
                <a:gd name="T42" fmla="*/ 680 w 850"/>
                <a:gd name="T43" fmla="*/ 1304 h 1360"/>
                <a:gd name="T44" fmla="*/ 680 w 850"/>
                <a:gd name="T45" fmla="*/ 1247 h 1360"/>
                <a:gd name="T46" fmla="*/ 737 w 850"/>
                <a:gd name="T47" fmla="*/ 1247 h 1360"/>
                <a:gd name="T48" fmla="*/ 737 w 850"/>
                <a:gd name="T49" fmla="*/ 1134 h 1360"/>
                <a:gd name="T50" fmla="*/ 794 w 850"/>
                <a:gd name="T51" fmla="*/ 1134 h 1360"/>
                <a:gd name="T52" fmla="*/ 794 w 850"/>
                <a:gd name="T53" fmla="*/ 1077 h 1360"/>
                <a:gd name="T54" fmla="*/ 737 w 850"/>
                <a:gd name="T55" fmla="*/ 1077 h 1360"/>
                <a:gd name="T56" fmla="*/ 737 w 850"/>
                <a:gd name="T57" fmla="*/ 623 h 1360"/>
                <a:gd name="T58" fmla="*/ 794 w 850"/>
                <a:gd name="T59" fmla="*/ 623 h 1360"/>
                <a:gd name="T60" fmla="*/ 794 w 850"/>
                <a:gd name="T61" fmla="*/ 680 h 1360"/>
                <a:gd name="T62" fmla="*/ 850 w 850"/>
                <a:gd name="T63" fmla="*/ 680 h 1360"/>
                <a:gd name="T64" fmla="*/ 850 w 850"/>
                <a:gd name="T65" fmla="*/ 453 h 1360"/>
                <a:gd name="T66" fmla="*/ 794 w 850"/>
                <a:gd name="T67" fmla="*/ 453 h 1360"/>
                <a:gd name="T68" fmla="*/ 794 w 850"/>
                <a:gd name="T69" fmla="*/ 396 h 1360"/>
                <a:gd name="T70" fmla="*/ 680 w 850"/>
                <a:gd name="T71" fmla="*/ 396 h 1360"/>
                <a:gd name="T72" fmla="*/ 680 w 850"/>
                <a:gd name="T73" fmla="*/ 283 h 1360"/>
                <a:gd name="T74" fmla="*/ 624 w 850"/>
                <a:gd name="T75" fmla="*/ 283 h 1360"/>
                <a:gd name="T76" fmla="*/ 624 w 850"/>
                <a:gd name="T77" fmla="*/ 226 h 1360"/>
                <a:gd name="T78" fmla="*/ 567 w 850"/>
                <a:gd name="T79" fmla="*/ 226 h 1360"/>
                <a:gd name="T80" fmla="*/ 567 w 850"/>
                <a:gd name="T81" fmla="*/ 0 h 1360"/>
                <a:gd name="T82" fmla="*/ 510 w 850"/>
                <a:gd name="T83" fmla="*/ 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0" h="1360">
                  <a:moveTo>
                    <a:pt x="510" y="0"/>
                  </a:moveTo>
                  <a:lnTo>
                    <a:pt x="453" y="0"/>
                  </a:lnTo>
                  <a:lnTo>
                    <a:pt x="453" y="56"/>
                  </a:lnTo>
                  <a:lnTo>
                    <a:pt x="227" y="56"/>
                  </a:lnTo>
                  <a:lnTo>
                    <a:pt x="227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793"/>
                  </a:lnTo>
                  <a:lnTo>
                    <a:pt x="0" y="793"/>
                  </a:lnTo>
                  <a:lnTo>
                    <a:pt x="0" y="1190"/>
                  </a:lnTo>
                  <a:lnTo>
                    <a:pt x="113" y="1190"/>
                  </a:lnTo>
                  <a:lnTo>
                    <a:pt x="113" y="1247"/>
                  </a:lnTo>
                  <a:lnTo>
                    <a:pt x="283" y="1247"/>
                  </a:lnTo>
                  <a:lnTo>
                    <a:pt x="283" y="1304"/>
                  </a:lnTo>
                  <a:lnTo>
                    <a:pt x="510" y="1304"/>
                  </a:lnTo>
                  <a:lnTo>
                    <a:pt x="510" y="1360"/>
                  </a:lnTo>
                  <a:lnTo>
                    <a:pt x="624" y="1360"/>
                  </a:lnTo>
                  <a:lnTo>
                    <a:pt x="624" y="1304"/>
                  </a:lnTo>
                  <a:lnTo>
                    <a:pt x="680" y="1304"/>
                  </a:lnTo>
                  <a:lnTo>
                    <a:pt x="680" y="1247"/>
                  </a:lnTo>
                  <a:lnTo>
                    <a:pt x="737" y="1247"/>
                  </a:lnTo>
                  <a:lnTo>
                    <a:pt x="737" y="1134"/>
                  </a:lnTo>
                  <a:lnTo>
                    <a:pt x="794" y="1134"/>
                  </a:lnTo>
                  <a:lnTo>
                    <a:pt x="794" y="1077"/>
                  </a:lnTo>
                  <a:lnTo>
                    <a:pt x="737" y="1077"/>
                  </a:lnTo>
                  <a:lnTo>
                    <a:pt x="737" y="623"/>
                  </a:lnTo>
                  <a:lnTo>
                    <a:pt x="794" y="623"/>
                  </a:lnTo>
                  <a:lnTo>
                    <a:pt x="794" y="680"/>
                  </a:lnTo>
                  <a:lnTo>
                    <a:pt x="850" y="680"/>
                  </a:lnTo>
                  <a:lnTo>
                    <a:pt x="850" y="453"/>
                  </a:lnTo>
                  <a:lnTo>
                    <a:pt x="794" y="453"/>
                  </a:lnTo>
                  <a:lnTo>
                    <a:pt x="794" y="396"/>
                  </a:lnTo>
                  <a:lnTo>
                    <a:pt x="680" y="396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567" y="226"/>
                  </a:lnTo>
                  <a:lnTo>
                    <a:pt x="567" y="0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8" name="Freeform 938"/>
            <p:cNvSpPr>
              <a:spLocks/>
            </p:cNvSpPr>
            <p:nvPr/>
          </p:nvSpPr>
          <p:spPr bwMode="auto">
            <a:xfrm>
              <a:off x="4259" y="2854"/>
              <a:ext cx="907" cy="1304"/>
            </a:xfrm>
            <a:custGeom>
              <a:avLst/>
              <a:gdLst>
                <a:gd name="T0" fmla="*/ 510 w 907"/>
                <a:gd name="T1" fmla="*/ 1304 h 1304"/>
                <a:gd name="T2" fmla="*/ 397 w 907"/>
                <a:gd name="T3" fmla="*/ 1304 h 1304"/>
                <a:gd name="T4" fmla="*/ 397 w 907"/>
                <a:gd name="T5" fmla="*/ 1247 h 1304"/>
                <a:gd name="T6" fmla="*/ 283 w 907"/>
                <a:gd name="T7" fmla="*/ 1247 h 1304"/>
                <a:gd name="T8" fmla="*/ 283 w 907"/>
                <a:gd name="T9" fmla="*/ 1191 h 1304"/>
                <a:gd name="T10" fmla="*/ 227 w 907"/>
                <a:gd name="T11" fmla="*/ 1191 h 1304"/>
                <a:gd name="T12" fmla="*/ 227 w 907"/>
                <a:gd name="T13" fmla="*/ 1077 h 1304"/>
                <a:gd name="T14" fmla="*/ 113 w 907"/>
                <a:gd name="T15" fmla="*/ 1077 h 1304"/>
                <a:gd name="T16" fmla="*/ 113 w 907"/>
                <a:gd name="T17" fmla="*/ 1021 h 1304"/>
                <a:gd name="T18" fmla="*/ 57 w 907"/>
                <a:gd name="T19" fmla="*/ 1021 h 1304"/>
                <a:gd name="T20" fmla="*/ 57 w 907"/>
                <a:gd name="T21" fmla="*/ 907 h 1304"/>
                <a:gd name="T22" fmla="*/ 0 w 907"/>
                <a:gd name="T23" fmla="*/ 907 h 1304"/>
                <a:gd name="T24" fmla="*/ 0 w 907"/>
                <a:gd name="T25" fmla="*/ 850 h 1304"/>
                <a:gd name="T26" fmla="*/ 57 w 907"/>
                <a:gd name="T27" fmla="*/ 850 h 1304"/>
                <a:gd name="T28" fmla="*/ 57 w 907"/>
                <a:gd name="T29" fmla="*/ 624 h 1304"/>
                <a:gd name="T30" fmla="*/ 113 w 907"/>
                <a:gd name="T31" fmla="*/ 624 h 1304"/>
                <a:gd name="T32" fmla="*/ 113 w 907"/>
                <a:gd name="T33" fmla="*/ 510 h 1304"/>
                <a:gd name="T34" fmla="*/ 170 w 907"/>
                <a:gd name="T35" fmla="*/ 510 h 1304"/>
                <a:gd name="T36" fmla="*/ 170 w 907"/>
                <a:gd name="T37" fmla="*/ 454 h 1304"/>
                <a:gd name="T38" fmla="*/ 227 w 907"/>
                <a:gd name="T39" fmla="*/ 454 h 1304"/>
                <a:gd name="T40" fmla="*/ 227 w 907"/>
                <a:gd name="T41" fmla="*/ 340 h 1304"/>
                <a:gd name="T42" fmla="*/ 283 w 907"/>
                <a:gd name="T43" fmla="*/ 340 h 1304"/>
                <a:gd name="T44" fmla="*/ 283 w 907"/>
                <a:gd name="T45" fmla="*/ 283 h 1304"/>
                <a:gd name="T46" fmla="*/ 340 w 907"/>
                <a:gd name="T47" fmla="*/ 283 h 1304"/>
                <a:gd name="T48" fmla="*/ 340 w 907"/>
                <a:gd name="T49" fmla="*/ 227 h 1304"/>
                <a:gd name="T50" fmla="*/ 397 w 907"/>
                <a:gd name="T51" fmla="*/ 227 h 1304"/>
                <a:gd name="T52" fmla="*/ 397 w 907"/>
                <a:gd name="T53" fmla="*/ 170 h 1304"/>
                <a:gd name="T54" fmla="*/ 453 w 907"/>
                <a:gd name="T55" fmla="*/ 170 h 1304"/>
                <a:gd name="T56" fmla="*/ 453 w 907"/>
                <a:gd name="T57" fmla="*/ 113 h 1304"/>
                <a:gd name="T58" fmla="*/ 510 w 907"/>
                <a:gd name="T59" fmla="*/ 113 h 1304"/>
                <a:gd name="T60" fmla="*/ 510 w 907"/>
                <a:gd name="T61" fmla="*/ 57 h 1304"/>
                <a:gd name="T62" fmla="*/ 567 w 907"/>
                <a:gd name="T63" fmla="*/ 57 h 1304"/>
                <a:gd name="T64" fmla="*/ 567 w 907"/>
                <a:gd name="T65" fmla="*/ 0 h 1304"/>
                <a:gd name="T66" fmla="*/ 737 w 907"/>
                <a:gd name="T67" fmla="*/ 0 h 1304"/>
                <a:gd name="T68" fmla="*/ 737 w 907"/>
                <a:gd name="T69" fmla="*/ 227 h 1304"/>
                <a:gd name="T70" fmla="*/ 794 w 907"/>
                <a:gd name="T71" fmla="*/ 227 h 1304"/>
                <a:gd name="T72" fmla="*/ 794 w 907"/>
                <a:gd name="T73" fmla="*/ 397 h 1304"/>
                <a:gd name="T74" fmla="*/ 850 w 907"/>
                <a:gd name="T75" fmla="*/ 397 h 1304"/>
                <a:gd name="T76" fmla="*/ 850 w 907"/>
                <a:gd name="T77" fmla="*/ 680 h 1304"/>
                <a:gd name="T78" fmla="*/ 907 w 907"/>
                <a:gd name="T79" fmla="*/ 680 h 1304"/>
                <a:gd name="T80" fmla="*/ 907 w 907"/>
                <a:gd name="T81" fmla="*/ 850 h 1304"/>
                <a:gd name="T82" fmla="*/ 794 w 907"/>
                <a:gd name="T83" fmla="*/ 850 h 1304"/>
                <a:gd name="T84" fmla="*/ 794 w 907"/>
                <a:gd name="T85" fmla="*/ 964 h 1304"/>
                <a:gd name="T86" fmla="*/ 737 w 907"/>
                <a:gd name="T87" fmla="*/ 964 h 1304"/>
                <a:gd name="T88" fmla="*/ 737 w 907"/>
                <a:gd name="T89" fmla="*/ 1077 h 1304"/>
                <a:gd name="T90" fmla="*/ 680 w 907"/>
                <a:gd name="T91" fmla="*/ 1077 h 1304"/>
                <a:gd name="T92" fmla="*/ 680 w 907"/>
                <a:gd name="T93" fmla="*/ 1191 h 1304"/>
                <a:gd name="T94" fmla="*/ 624 w 907"/>
                <a:gd name="T95" fmla="*/ 1191 h 1304"/>
                <a:gd name="T96" fmla="*/ 624 w 907"/>
                <a:gd name="T97" fmla="*/ 1134 h 1304"/>
                <a:gd name="T98" fmla="*/ 567 w 907"/>
                <a:gd name="T99" fmla="*/ 1134 h 1304"/>
                <a:gd name="T100" fmla="*/ 567 w 907"/>
                <a:gd name="T101" fmla="*/ 1191 h 1304"/>
                <a:gd name="T102" fmla="*/ 453 w 907"/>
                <a:gd name="T103" fmla="*/ 1191 h 1304"/>
                <a:gd name="T104" fmla="*/ 453 w 907"/>
                <a:gd name="T105" fmla="*/ 1247 h 1304"/>
                <a:gd name="T106" fmla="*/ 510 w 907"/>
                <a:gd name="T107" fmla="*/ 1247 h 1304"/>
                <a:gd name="T108" fmla="*/ 510 w 907"/>
                <a:gd name="T109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7" h="1304">
                  <a:moveTo>
                    <a:pt x="510" y="1304"/>
                  </a:moveTo>
                  <a:lnTo>
                    <a:pt x="397" y="1304"/>
                  </a:lnTo>
                  <a:lnTo>
                    <a:pt x="397" y="1247"/>
                  </a:lnTo>
                  <a:lnTo>
                    <a:pt x="283" y="1247"/>
                  </a:lnTo>
                  <a:lnTo>
                    <a:pt x="283" y="1191"/>
                  </a:lnTo>
                  <a:lnTo>
                    <a:pt x="227" y="1191"/>
                  </a:lnTo>
                  <a:lnTo>
                    <a:pt x="227" y="1077"/>
                  </a:lnTo>
                  <a:lnTo>
                    <a:pt x="113" y="1077"/>
                  </a:lnTo>
                  <a:lnTo>
                    <a:pt x="113" y="1021"/>
                  </a:lnTo>
                  <a:lnTo>
                    <a:pt x="57" y="1021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737" y="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397"/>
                  </a:lnTo>
                  <a:lnTo>
                    <a:pt x="850" y="397"/>
                  </a:lnTo>
                  <a:lnTo>
                    <a:pt x="850" y="680"/>
                  </a:lnTo>
                  <a:lnTo>
                    <a:pt x="907" y="680"/>
                  </a:lnTo>
                  <a:lnTo>
                    <a:pt x="907" y="850"/>
                  </a:lnTo>
                  <a:lnTo>
                    <a:pt x="794" y="850"/>
                  </a:lnTo>
                  <a:lnTo>
                    <a:pt x="794" y="964"/>
                  </a:lnTo>
                  <a:lnTo>
                    <a:pt x="737" y="964"/>
                  </a:lnTo>
                  <a:lnTo>
                    <a:pt x="737" y="1077"/>
                  </a:lnTo>
                  <a:lnTo>
                    <a:pt x="680" y="1077"/>
                  </a:lnTo>
                  <a:lnTo>
                    <a:pt x="680" y="1191"/>
                  </a:lnTo>
                  <a:lnTo>
                    <a:pt x="624" y="1191"/>
                  </a:lnTo>
                  <a:lnTo>
                    <a:pt x="624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453" y="1191"/>
                  </a:lnTo>
                  <a:lnTo>
                    <a:pt x="453" y="1247"/>
                  </a:lnTo>
                  <a:lnTo>
                    <a:pt x="510" y="1247"/>
                  </a:lnTo>
                  <a:lnTo>
                    <a:pt x="510" y="130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9" name="Freeform 939"/>
            <p:cNvSpPr>
              <a:spLocks/>
            </p:cNvSpPr>
            <p:nvPr/>
          </p:nvSpPr>
          <p:spPr bwMode="auto">
            <a:xfrm>
              <a:off x="4996" y="2627"/>
              <a:ext cx="567" cy="1077"/>
            </a:xfrm>
            <a:custGeom>
              <a:avLst/>
              <a:gdLst>
                <a:gd name="T0" fmla="*/ 0 w 567"/>
                <a:gd name="T1" fmla="*/ 170 h 1077"/>
                <a:gd name="T2" fmla="*/ 0 w 567"/>
                <a:gd name="T3" fmla="*/ 454 h 1077"/>
                <a:gd name="T4" fmla="*/ 57 w 567"/>
                <a:gd name="T5" fmla="*/ 454 h 1077"/>
                <a:gd name="T6" fmla="*/ 57 w 567"/>
                <a:gd name="T7" fmla="*/ 624 h 1077"/>
                <a:gd name="T8" fmla="*/ 113 w 567"/>
                <a:gd name="T9" fmla="*/ 624 h 1077"/>
                <a:gd name="T10" fmla="*/ 113 w 567"/>
                <a:gd name="T11" fmla="*/ 907 h 1077"/>
                <a:gd name="T12" fmla="*/ 170 w 567"/>
                <a:gd name="T13" fmla="*/ 907 h 1077"/>
                <a:gd name="T14" fmla="*/ 170 w 567"/>
                <a:gd name="T15" fmla="*/ 1077 h 1077"/>
                <a:gd name="T16" fmla="*/ 227 w 567"/>
                <a:gd name="T17" fmla="*/ 1077 h 1077"/>
                <a:gd name="T18" fmla="*/ 227 w 567"/>
                <a:gd name="T19" fmla="*/ 1021 h 1077"/>
                <a:gd name="T20" fmla="*/ 340 w 567"/>
                <a:gd name="T21" fmla="*/ 1021 h 1077"/>
                <a:gd name="T22" fmla="*/ 340 w 567"/>
                <a:gd name="T23" fmla="*/ 737 h 1077"/>
                <a:gd name="T24" fmla="*/ 227 w 567"/>
                <a:gd name="T25" fmla="*/ 737 h 1077"/>
                <a:gd name="T26" fmla="*/ 227 w 567"/>
                <a:gd name="T27" fmla="*/ 624 h 1077"/>
                <a:gd name="T28" fmla="*/ 397 w 567"/>
                <a:gd name="T29" fmla="*/ 624 h 1077"/>
                <a:gd name="T30" fmla="*/ 397 w 567"/>
                <a:gd name="T31" fmla="*/ 567 h 1077"/>
                <a:gd name="T32" fmla="*/ 510 w 567"/>
                <a:gd name="T33" fmla="*/ 567 h 1077"/>
                <a:gd name="T34" fmla="*/ 510 w 567"/>
                <a:gd name="T35" fmla="*/ 510 h 1077"/>
                <a:gd name="T36" fmla="*/ 454 w 567"/>
                <a:gd name="T37" fmla="*/ 510 h 1077"/>
                <a:gd name="T38" fmla="*/ 454 w 567"/>
                <a:gd name="T39" fmla="*/ 454 h 1077"/>
                <a:gd name="T40" fmla="*/ 397 w 567"/>
                <a:gd name="T41" fmla="*/ 454 h 1077"/>
                <a:gd name="T42" fmla="*/ 397 w 567"/>
                <a:gd name="T43" fmla="*/ 397 h 1077"/>
                <a:gd name="T44" fmla="*/ 454 w 567"/>
                <a:gd name="T45" fmla="*/ 397 h 1077"/>
                <a:gd name="T46" fmla="*/ 454 w 567"/>
                <a:gd name="T47" fmla="*/ 340 h 1077"/>
                <a:gd name="T48" fmla="*/ 510 w 567"/>
                <a:gd name="T49" fmla="*/ 340 h 1077"/>
                <a:gd name="T50" fmla="*/ 510 w 567"/>
                <a:gd name="T51" fmla="*/ 284 h 1077"/>
                <a:gd name="T52" fmla="*/ 567 w 567"/>
                <a:gd name="T53" fmla="*/ 284 h 1077"/>
                <a:gd name="T54" fmla="*/ 567 w 567"/>
                <a:gd name="T55" fmla="*/ 170 h 1077"/>
                <a:gd name="T56" fmla="*/ 510 w 567"/>
                <a:gd name="T57" fmla="*/ 170 h 1077"/>
                <a:gd name="T58" fmla="*/ 510 w 567"/>
                <a:gd name="T59" fmla="*/ 0 h 1077"/>
                <a:gd name="T60" fmla="*/ 454 w 567"/>
                <a:gd name="T61" fmla="*/ 0 h 1077"/>
                <a:gd name="T62" fmla="*/ 454 w 567"/>
                <a:gd name="T63" fmla="*/ 57 h 1077"/>
                <a:gd name="T64" fmla="*/ 227 w 567"/>
                <a:gd name="T65" fmla="*/ 57 h 1077"/>
                <a:gd name="T66" fmla="*/ 227 w 567"/>
                <a:gd name="T67" fmla="*/ 113 h 1077"/>
                <a:gd name="T68" fmla="*/ 57 w 567"/>
                <a:gd name="T69" fmla="*/ 113 h 1077"/>
                <a:gd name="T70" fmla="*/ 57 w 567"/>
                <a:gd name="T71" fmla="*/ 170 h 1077"/>
                <a:gd name="T72" fmla="*/ 0 w 567"/>
                <a:gd name="T73" fmla="*/ 17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7" h="1077">
                  <a:moveTo>
                    <a:pt x="0" y="170"/>
                  </a:moveTo>
                  <a:lnTo>
                    <a:pt x="0" y="454"/>
                  </a:lnTo>
                  <a:lnTo>
                    <a:pt x="57" y="454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1077"/>
                  </a:lnTo>
                  <a:lnTo>
                    <a:pt x="227" y="1077"/>
                  </a:lnTo>
                  <a:lnTo>
                    <a:pt x="227" y="1021"/>
                  </a:lnTo>
                  <a:lnTo>
                    <a:pt x="340" y="1021"/>
                  </a:lnTo>
                  <a:lnTo>
                    <a:pt x="340" y="737"/>
                  </a:lnTo>
                  <a:lnTo>
                    <a:pt x="227" y="737"/>
                  </a:lnTo>
                  <a:lnTo>
                    <a:pt x="227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0" name="Freeform 940"/>
            <p:cNvSpPr>
              <a:spLocks/>
            </p:cNvSpPr>
            <p:nvPr/>
          </p:nvSpPr>
          <p:spPr bwMode="auto">
            <a:xfrm>
              <a:off x="2671" y="3251"/>
              <a:ext cx="1928" cy="1531"/>
            </a:xfrm>
            <a:custGeom>
              <a:avLst/>
              <a:gdLst>
                <a:gd name="T0" fmla="*/ 0 w 1928"/>
                <a:gd name="T1" fmla="*/ 170 h 1531"/>
                <a:gd name="T2" fmla="*/ 114 w 1928"/>
                <a:gd name="T3" fmla="*/ 113 h 1531"/>
                <a:gd name="T4" fmla="*/ 170 w 1928"/>
                <a:gd name="T5" fmla="*/ 57 h 1531"/>
                <a:gd name="T6" fmla="*/ 284 w 1928"/>
                <a:gd name="T7" fmla="*/ 0 h 1531"/>
                <a:gd name="T8" fmla="*/ 397 w 1928"/>
                <a:gd name="T9" fmla="*/ 57 h 1531"/>
                <a:gd name="T10" fmla="*/ 454 w 1928"/>
                <a:gd name="T11" fmla="*/ 0 h 1531"/>
                <a:gd name="T12" fmla="*/ 567 w 1928"/>
                <a:gd name="T13" fmla="*/ 57 h 1531"/>
                <a:gd name="T14" fmla="*/ 907 w 1928"/>
                <a:gd name="T15" fmla="*/ 0 h 1531"/>
                <a:gd name="T16" fmla="*/ 1077 w 1928"/>
                <a:gd name="T17" fmla="*/ 113 h 1531"/>
                <a:gd name="T18" fmla="*/ 1134 w 1928"/>
                <a:gd name="T19" fmla="*/ 170 h 1531"/>
                <a:gd name="T20" fmla="*/ 1191 w 1928"/>
                <a:gd name="T21" fmla="*/ 227 h 1531"/>
                <a:gd name="T22" fmla="*/ 1248 w 1928"/>
                <a:gd name="T23" fmla="*/ 283 h 1531"/>
                <a:gd name="T24" fmla="*/ 1304 w 1928"/>
                <a:gd name="T25" fmla="*/ 340 h 1531"/>
                <a:gd name="T26" fmla="*/ 1361 w 1928"/>
                <a:gd name="T27" fmla="*/ 397 h 1531"/>
                <a:gd name="T28" fmla="*/ 1418 w 1928"/>
                <a:gd name="T29" fmla="*/ 340 h 1531"/>
                <a:gd name="T30" fmla="*/ 1531 w 1928"/>
                <a:gd name="T31" fmla="*/ 397 h 1531"/>
                <a:gd name="T32" fmla="*/ 1645 w 1928"/>
                <a:gd name="T33" fmla="*/ 453 h 1531"/>
                <a:gd name="T34" fmla="*/ 1588 w 1928"/>
                <a:gd name="T35" fmla="*/ 510 h 1531"/>
                <a:gd name="T36" fmla="*/ 1645 w 1928"/>
                <a:gd name="T37" fmla="*/ 624 h 1531"/>
                <a:gd name="T38" fmla="*/ 1701 w 1928"/>
                <a:gd name="T39" fmla="*/ 680 h 1531"/>
                <a:gd name="T40" fmla="*/ 1815 w 1928"/>
                <a:gd name="T41" fmla="*/ 794 h 1531"/>
                <a:gd name="T42" fmla="*/ 1871 w 1928"/>
                <a:gd name="T43" fmla="*/ 850 h 1531"/>
                <a:gd name="T44" fmla="*/ 1928 w 1928"/>
                <a:gd name="T45" fmla="*/ 1020 h 1531"/>
                <a:gd name="T46" fmla="*/ 1758 w 1928"/>
                <a:gd name="T47" fmla="*/ 1134 h 1531"/>
                <a:gd name="T48" fmla="*/ 1645 w 1928"/>
                <a:gd name="T49" fmla="*/ 1191 h 1531"/>
                <a:gd name="T50" fmla="*/ 1588 w 1928"/>
                <a:gd name="T51" fmla="*/ 1247 h 1531"/>
                <a:gd name="T52" fmla="*/ 1645 w 1928"/>
                <a:gd name="T53" fmla="*/ 1304 h 1531"/>
                <a:gd name="T54" fmla="*/ 1588 w 1928"/>
                <a:gd name="T55" fmla="*/ 1417 h 1531"/>
                <a:gd name="T56" fmla="*/ 1474 w 1928"/>
                <a:gd name="T57" fmla="*/ 1474 h 1531"/>
                <a:gd name="T58" fmla="*/ 1361 w 1928"/>
                <a:gd name="T59" fmla="*/ 1531 h 1531"/>
                <a:gd name="T60" fmla="*/ 1304 w 1928"/>
                <a:gd name="T61" fmla="*/ 1417 h 1531"/>
                <a:gd name="T62" fmla="*/ 1361 w 1928"/>
                <a:gd name="T63" fmla="*/ 1134 h 1531"/>
                <a:gd name="T64" fmla="*/ 1248 w 1928"/>
                <a:gd name="T65" fmla="*/ 1077 h 1531"/>
                <a:gd name="T66" fmla="*/ 1304 w 1928"/>
                <a:gd name="T67" fmla="*/ 850 h 1531"/>
                <a:gd name="T68" fmla="*/ 1248 w 1928"/>
                <a:gd name="T69" fmla="*/ 680 h 1531"/>
                <a:gd name="T70" fmla="*/ 1077 w 1928"/>
                <a:gd name="T71" fmla="*/ 624 h 1531"/>
                <a:gd name="T72" fmla="*/ 964 w 1928"/>
                <a:gd name="T73" fmla="*/ 567 h 1531"/>
                <a:gd name="T74" fmla="*/ 681 w 1928"/>
                <a:gd name="T75" fmla="*/ 567 h 1531"/>
                <a:gd name="T76" fmla="*/ 567 w 1928"/>
                <a:gd name="T77" fmla="*/ 510 h 1531"/>
                <a:gd name="T78" fmla="*/ 454 w 1928"/>
                <a:gd name="T79" fmla="*/ 453 h 1531"/>
                <a:gd name="T80" fmla="*/ 0 w 1928"/>
                <a:gd name="T81" fmla="*/ 39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8" h="1531">
                  <a:moveTo>
                    <a:pt x="0" y="397"/>
                  </a:moveTo>
                  <a:lnTo>
                    <a:pt x="0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1077" y="0"/>
                  </a:lnTo>
                  <a:lnTo>
                    <a:pt x="1077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227"/>
                  </a:lnTo>
                  <a:lnTo>
                    <a:pt x="1248" y="227"/>
                  </a:lnTo>
                  <a:lnTo>
                    <a:pt x="1248" y="283"/>
                  </a:lnTo>
                  <a:lnTo>
                    <a:pt x="1304" y="283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418" y="397"/>
                  </a:lnTo>
                  <a:lnTo>
                    <a:pt x="1418" y="340"/>
                  </a:lnTo>
                  <a:lnTo>
                    <a:pt x="1531" y="340"/>
                  </a:lnTo>
                  <a:lnTo>
                    <a:pt x="1531" y="397"/>
                  </a:lnTo>
                  <a:lnTo>
                    <a:pt x="1645" y="397"/>
                  </a:lnTo>
                  <a:lnTo>
                    <a:pt x="1645" y="453"/>
                  </a:lnTo>
                  <a:lnTo>
                    <a:pt x="1588" y="453"/>
                  </a:lnTo>
                  <a:lnTo>
                    <a:pt x="1588" y="510"/>
                  </a:lnTo>
                  <a:lnTo>
                    <a:pt x="1645" y="510"/>
                  </a:lnTo>
                  <a:lnTo>
                    <a:pt x="1645" y="624"/>
                  </a:lnTo>
                  <a:lnTo>
                    <a:pt x="1701" y="624"/>
                  </a:lnTo>
                  <a:lnTo>
                    <a:pt x="1701" y="680"/>
                  </a:lnTo>
                  <a:lnTo>
                    <a:pt x="1815" y="680"/>
                  </a:lnTo>
                  <a:lnTo>
                    <a:pt x="1815" y="794"/>
                  </a:lnTo>
                  <a:lnTo>
                    <a:pt x="1871" y="794"/>
                  </a:lnTo>
                  <a:lnTo>
                    <a:pt x="1871" y="850"/>
                  </a:lnTo>
                  <a:lnTo>
                    <a:pt x="1928" y="850"/>
                  </a:lnTo>
                  <a:lnTo>
                    <a:pt x="1928" y="1020"/>
                  </a:lnTo>
                  <a:lnTo>
                    <a:pt x="1758" y="1020"/>
                  </a:lnTo>
                  <a:lnTo>
                    <a:pt x="1758" y="1134"/>
                  </a:lnTo>
                  <a:lnTo>
                    <a:pt x="1645" y="1134"/>
                  </a:lnTo>
                  <a:lnTo>
                    <a:pt x="1645" y="1191"/>
                  </a:lnTo>
                  <a:lnTo>
                    <a:pt x="1588" y="1191"/>
                  </a:lnTo>
                  <a:lnTo>
                    <a:pt x="1588" y="1247"/>
                  </a:lnTo>
                  <a:lnTo>
                    <a:pt x="1645" y="1247"/>
                  </a:lnTo>
                  <a:lnTo>
                    <a:pt x="1645" y="1304"/>
                  </a:lnTo>
                  <a:lnTo>
                    <a:pt x="1588" y="1304"/>
                  </a:lnTo>
                  <a:lnTo>
                    <a:pt x="1588" y="1417"/>
                  </a:lnTo>
                  <a:lnTo>
                    <a:pt x="1474" y="1417"/>
                  </a:lnTo>
                  <a:lnTo>
                    <a:pt x="1474" y="1474"/>
                  </a:lnTo>
                  <a:lnTo>
                    <a:pt x="1361" y="1474"/>
                  </a:lnTo>
                  <a:lnTo>
                    <a:pt x="1361" y="1531"/>
                  </a:lnTo>
                  <a:lnTo>
                    <a:pt x="1304" y="1531"/>
                  </a:lnTo>
                  <a:lnTo>
                    <a:pt x="1304" y="1417"/>
                  </a:lnTo>
                  <a:lnTo>
                    <a:pt x="1361" y="1417"/>
                  </a:lnTo>
                  <a:lnTo>
                    <a:pt x="1361" y="1134"/>
                  </a:lnTo>
                  <a:lnTo>
                    <a:pt x="1248" y="1134"/>
                  </a:lnTo>
                  <a:lnTo>
                    <a:pt x="1248" y="1077"/>
                  </a:lnTo>
                  <a:lnTo>
                    <a:pt x="1304" y="1077"/>
                  </a:lnTo>
                  <a:lnTo>
                    <a:pt x="1304" y="850"/>
                  </a:lnTo>
                  <a:lnTo>
                    <a:pt x="1248" y="850"/>
                  </a:lnTo>
                  <a:lnTo>
                    <a:pt x="1248" y="680"/>
                  </a:lnTo>
                  <a:lnTo>
                    <a:pt x="1077" y="680"/>
                  </a:lnTo>
                  <a:lnTo>
                    <a:pt x="107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737" y="567"/>
                  </a:lnTo>
                  <a:lnTo>
                    <a:pt x="681" y="567"/>
                  </a:lnTo>
                  <a:lnTo>
                    <a:pt x="681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397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1" name="Freeform 941"/>
            <p:cNvSpPr>
              <a:spLocks/>
            </p:cNvSpPr>
            <p:nvPr/>
          </p:nvSpPr>
          <p:spPr bwMode="auto">
            <a:xfrm>
              <a:off x="2671" y="3648"/>
              <a:ext cx="1304" cy="680"/>
            </a:xfrm>
            <a:custGeom>
              <a:avLst/>
              <a:gdLst>
                <a:gd name="T0" fmla="*/ 0 w 1304"/>
                <a:gd name="T1" fmla="*/ 0 h 680"/>
                <a:gd name="T2" fmla="*/ 0 w 1304"/>
                <a:gd name="T3" fmla="*/ 623 h 680"/>
                <a:gd name="T4" fmla="*/ 57 w 1304"/>
                <a:gd name="T5" fmla="*/ 623 h 680"/>
                <a:gd name="T6" fmla="*/ 57 w 1304"/>
                <a:gd name="T7" fmla="*/ 680 h 680"/>
                <a:gd name="T8" fmla="*/ 340 w 1304"/>
                <a:gd name="T9" fmla="*/ 680 h 680"/>
                <a:gd name="T10" fmla="*/ 340 w 1304"/>
                <a:gd name="T11" fmla="*/ 623 h 680"/>
                <a:gd name="T12" fmla="*/ 397 w 1304"/>
                <a:gd name="T13" fmla="*/ 623 h 680"/>
                <a:gd name="T14" fmla="*/ 397 w 1304"/>
                <a:gd name="T15" fmla="*/ 567 h 680"/>
                <a:gd name="T16" fmla="*/ 681 w 1304"/>
                <a:gd name="T17" fmla="*/ 567 h 680"/>
                <a:gd name="T18" fmla="*/ 681 w 1304"/>
                <a:gd name="T19" fmla="*/ 623 h 680"/>
                <a:gd name="T20" fmla="*/ 737 w 1304"/>
                <a:gd name="T21" fmla="*/ 623 h 680"/>
                <a:gd name="T22" fmla="*/ 737 w 1304"/>
                <a:gd name="T23" fmla="*/ 680 h 680"/>
                <a:gd name="T24" fmla="*/ 1021 w 1304"/>
                <a:gd name="T25" fmla="*/ 680 h 680"/>
                <a:gd name="T26" fmla="*/ 1021 w 1304"/>
                <a:gd name="T27" fmla="*/ 623 h 680"/>
                <a:gd name="T28" fmla="*/ 1134 w 1304"/>
                <a:gd name="T29" fmla="*/ 623 h 680"/>
                <a:gd name="T30" fmla="*/ 1134 w 1304"/>
                <a:gd name="T31" fmla="*/ 567 h 680"/>
                <a:gd name="T32" fmla="*/ 1304 w 1304"/>
                <a:gd name="T33" fmla="*/ 567 h 680"/>
                <a:gd name="T34" fmla="*/ 1304 w 1304"/>
                <a:gd name="T35" fmla="*/ 453 h 680"/>
                <a:gd name="T36" fmla="*/ 1248 w 1304"/>
                <a:gd name="T37" fmla="*/ 453 h 680"/>
                <a:gd name="T38" fmla="*/ 1248 w 1304"/>
                <a:gd name="T39" fmla="*/ 283 h 680"/>
                <a:gd name="T40" fmla="*/ 1077 w 1304"/>
                <a:gd name="T41" fmla="*/ 283 h 680"/>
                <a:gd name="T42" fmla="*/ 1077 w 1304"/>
                <a:gd name="T43" fmla="*/ 227 h 680"/>
                <a:gd name="T44" fmla="*/ 964 w 1304"/>
                <a:gd name="T45" fmla="*/ 227 h 680"/>
                <a:gd name="T46" fmla="*/ 964 w 1304"/>
                <a:gd name="T47" fmla="*/ 170 h 680"/>
                <a:gd name="T48" fmla="*/ 681 w 1304"/>
                <a:gd name="T49" fmla="*/ 170 h 680"/>
                <a:gd name="T50" fmla="*/ 681 w 1304"/>
                <a:gd name="T51" fmla="*/ 113 h 680"/>
                <a:gd name="T52" fmla="*/ 567 w 1304"/>
                <a:gd name="T53" fmla="*/ 113 h 680"/>
                <a:gd name="T54" fmla="*/ 567 w 1304"/>
                <a:gd name="T55" fmla="*/ 56 h 680"/>
                <a:gd name="T56" fmla="*/ 454 w 1304"/>
                <a:gd name="T57" fmla="*/ 56 h 680"/>
                <a:gd name="T58" fmla="*/ 454 w 1304"/>
                <a:gd name="T59" fmla="*/ 0 h 680"/>
                <a:gd name="T60" fmla="*/ 0 w 1304"/>
                <a:gd name="T61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04" h="680">
                  <a:moveTo>
                    <a:pt x="0" y="0"/>
                  </a:moveTo>
                  <a:lnTo>
                    <a:pt x="0" y="623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340" y="680"/>
                  </a:lnTo>
                  <a:lnTo>
                    <a:pt x="340" y="623"/>
                  </a:lnTo>
                  <a:lnTo>
                    <a:pt x="397" y="623"/>
                  </a:lnTo>
                  <a:lnTo>
                    <a:pt x="397" y="567"/>
                  </a:lnTo>
                  <a:lnTo>
                    <a:pt x="681" y="567"/>
                  </a:lnTo>
                  <a:lnTo>
                    <a:pt x="681" y="623"/>
                  </a:lnTo>
                  <a:lnTo>
                    <a:pt x="737" y="623"/>
                  </a:lnTo>
                  <a:lnTo>
                    <a:pt x="737" y="680"/>
                  </a:lnTo>
                  <a:lnTo>
                    <a:pt x="1021" y="680"/>
                  </a:lnTo>
                  <a:lnTo>
                    <a:pt x="1021" y="623"/>
                  </a:lnTo>
                  <a:lnTo>
                    <a:pt x="1134" y="623"/>
                  </a:lnTo>
                  <a:lnTo>
                    <a:pt x="1134" y="567"/>
                  </a:lnTo>
                  <a:lnTo>
                    <a:pt x="1304" y="567"/>
                  </a:lnTo>
                  <a:lnTo>
                    <a:pt x="1304" y="453"/>
                  </a:lnTo>
                  <a:lnTo>
                    <a:pt x="1248" y="453"/>
                  </a:lnTo>
                  <a:lnTo>
                    <a:pt x="1248" y="283"/>
                  </a:lnTo>
                  <a:lnTo>
                    <a:pt x="1077" y="283"/>
                  </a:lnTo>
                  <a:lnTo>
                    <a:pt x="1077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2" name="Freeform 942"/>
            <p:cNvSpPr>
              <a:spLocks/>
            </p:cNvSpPr>
            <p:nvPr/>
          </p:nvSpPr>
          <p:spPr bwMode="auto">
            <a:xfrm>
              <a:off x="2614" y="5122"/>
              <a:ext cx="851" cy="794"/>
            </a:xfrm>
            <a:custGeom>
              <a:avLst/>
              <a:gdLst>
                <a:gd name="T0" fmla="*/ 624 w 851"/>
                <a:gd name="T1" fmla="*/ 0 h 794"/>
                <a:gd name="T2" fmla="*/ 624 w 851"/>
                <a:gd name="T3" fmla="*/ 170 h 794"/>
                <a:gd name="T4" fmla="*/ 738 w 851"/>
                <a:gd name="T5" fmla="*/ 170 h 794"/>
                <a:gd name="T6" fmla="*/ 738 w 851"/>
                <a:gd name="T7" fmla="*/ 227 h 794"/>
                <a:gd name="T8" fmla="*/ 794 w 851"/>
                <a:gd name="T9" fmla="*/ 227 h 794"/>
                <a:gd name="T10" fmla="*/ 794 w 851"/>
                <a:gd name="T11" fmla="*/ 454 h 794"/>
                <a:gd name="T12" fmla="*/ 851 w 851"/>
                <a:gd name="T13" fmla="*/ 454 h 794"/>
                <a:gd name="T14" fmla="*/ 851 w 851"/>
                <a:gd name="T15" fmla="*/ 510 h 794"/>
                <a:gd name="T16" fmla="*/ 738 w 851"/>
                <a:gd name="T17" fmla="*/ 510 h 794"/>
                <a:gd name="T18" fmla="*/ 738 w 851"/>
                <a:gd name="T19" fmla="*/ 567 h 794"/>
                <a:gd name="T20" fmla="*/ 681 w 851"/>
                <a:gd name="T21" fmla="*/ 567 h 794"/>
                <a:gd name="T22" fmla="*/ 624 w 851"/>
                <a:gd name="T23" fmla="*/ 567 h 794"/>
                <a:gd name="T24" fmla="*/ 624 w 851"/>
                <a:gd name="T25" fmla="*/ 510 h 794"/>
                <a:gd name="T26" fmla="*/ 511 w 851"/>
                <a:gd name="T27" fmla="*/ 510 h 794"/>
                <a:gd name="T28" fmla="*/ 511 w 851"/>
                <a:gd name="T29" fmla="*/ 680 h 794"/>
                <a:gd name="T30" fmla="*/ 397 w 851"/>
                <a:gd name="T31" fmla="*/ 680 h 794"/>
                <a:gd name="T32" fmla="*/ 397 w 851"/>
                <a:gd name="T33" fmla="*/ 794 h 794"/>
                <a:gd name="T34" fmla="*/ 227 w 851"/>
                <a:gd name="T35" fmla="*/ 794 h 794"/>
                <a:gd name="T36" fmla="*/ 227 w 851"/>
                <a:gd name="T37" fmla="*/ 680 h 794"/>
                <a:gd name="T38" fmla="*/ 171 w 851"/>
                <a:gd name="T39" fmla="*/ 680 h 794"/>
                <a:gd name="T40" fmla="*/ 171 w 851"/>
                <a:gd name="T41" fmla="*/ 624 h 794"/>
                <a:gd name="T42" fmla="*/ 57 w 851"/>
                <a:gd name="T43" fmla="*/ 624 h 794"/>
                <a:gd name="T44" fmla="*/ 57 w 851"/>
                <a:gd name="T45" fmla="*/ 567 h 794"/>
                <a:gd name="T46" fmla="*/ 0 w 851"/>
                <a:gd name="T47" fmla="*/ 567 h 794"/>
                <a:gd name="T48" fmla="*/ 0 w 851"/>
                <a:gd name="T49" fmla="*/ 170 h 794"/>
                <a:gd name="T50" fmla="*/ 57 w 851"/>
                <a:gd name="T51" fmla="*/ 170 h 794"/>
                <a:gd name="T52" fmla="*/ 57 w 851"/>
                <a:gd name="T53" fmla="*/ 57 h 794"/>
                <a:gd name="T54" fmla="*/ 511 w 851"/>
                <a:gd name="T55" fmla="*/ 57 h 794"/>
                <a:gd name="T56" fmla="*/ 511 w 851"/>
                <a:gd name="T57" fmla="*/ 0 h 794"/>
                <a:gd name="T58" fmla="*/ 624 w 851"/>
                <a:gd name="T5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51" h="794">
                  <a:moveTo>
                    <a:pt x="624" y="0"/>
                  </a:moveTo>
                  <a:lnTo>
                    <a:pt x="624" y="170"/>
                  </a:lnTo>
                  <a:lnTo>
                    <a:pt x="738" y="170"/>
                  </a:lnTo>
                  <a:lnTo>
                    <a:pt x="738" y="227"/>
                  </a:lnTo>
                  <a:lnTo>
                    <a:pt x="794" y="227"/>
                  </a:lnTo>
                  <a:lnTo>
                    <a:pt x="794" y="454"/>
                  </a:lnTo>
                  <a:lnTo>
                    <a:pt x="851" y="454"/>
                  </a:lnTo>
                  <a:lnTo>
                    <a:pt x="851" y="510"/>
                  </a:lnTo>
                  <a:lnTo>
                    <a:pt x="738" y="510"/>
                  </a:lnTo>
                  <a:lnTo>
                    <a:pt x="738" y="567"/>
                  </a:lnTo>
                  <a:lnTo>
                    <a:pt x="681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511" y="510"/>
                  </a:lnTo>
                  <a:lnTo>
                    <a:pt x="511" y="680"/>
                  </a:lnTo>
                  <a:lnTo>
                    <a:pt x="397" y="680"/>
                  </a:lnTo>
                  <a:lnTo>
                    <a:pt x="397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171" y="680"/>
                  </a:lnTo>
                  <a:lnTo>
                    <a:pt x="171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Freeform 943"/>
            <p:cNvSpPr>
              <a:spLocks/>
            </p:cNvSpPr>
            <p:nvPr/>
          </p:nvSpPr>
          <p:spPr bwMode="auto">
            <a:xfrm>
              <a:off x="2388" y="4668"/>
              <a:ext cx="793" cy="511"/>
            </a:xfrm>
            <a:custGeom>
              <a:avLst/>
              <a:gdLst>
                <a:gd name="T0" fmla="*/ 793 w 793"/>
                <a:gd name="T1" fmla="*/ 454 h 511"/>
                <a:gd name="T2" fmla="*/ 793 w 793"/>
                <a:gd name="T3" fmla="*/ 114 h 511"/>
                <a:gd name="T4" fmla="*/ 680 w 793"/>
                <a:gd name="T5" fmla="*/ 114 h 511"/>
                <a:gd name="T6" fmla="*/ 680 w 793"/>
                <a:gd name="T7" fmla="*/ 57 h 511"/>
                <a:gd name="T8" fmla="*/ 567 w 793"/>
                <a:gd name="T9" fmla="*/ 57 h 511"/>
                <a:gd name="T10" fmla="*/ 567 w 793"/>
                <a:gd name="T11" fmla="*/ 0 h 511"/>
                <a:gd name="T12" fmla="*/ 453 w 793"/>
                <a:gd name="T13" fmla="*/ 0 h 511"/>
                <a:gd name="T14" fmla="*/ 453 w 793"/>
                <a:gd name="T15" fmla="*/ 114 h 511"/>
                <a:gd name="T16" fmla="*/ 283 w 793"/>
                <a:gd name="T17" fmla="*/ 114 h 511"/>
                <a:gd name="T18" fmla="*/ 283 w 793"/>
                <a:gd name="T19" fmla="*/ 57 h 511"/>
                <a:gd name="T20" fmla="*/ 170 w 793"/>
                <a:gd name="T21" fmla="*/ 57 h 511"/>
                <a:gd name="T22" fmla="*/ 170 w 793"/>
                <a:gd name="T23" fmla="*/ 170 h 511"/>
                <a:gd name="T24" fmla="*/ 226 w 793"/>
                <a:gd name="T25" fmla="*/ 170 h 511"/>
                <a:gd name="T26" fmla="*/ 226 w 793"/>
                <a:gd name="T27" fmla="*/ 227 h 511"/>
                <a:gd name="T28" fmla="*/ 113 w 793"/>
                <a:gd name="T29" fmla="*/ 227 h 511"/>
                <a:gd name="T30" fmla="*/ 113 w 793"/>
                <a:gd name="T31" fmla="*/ 284 h 511"/>
                <a:gd name="T32" fmla="*/ 56 w 793"/>
                <a:gd name="T33" fmla="*/ 284 h 511"/>
                <a:gd name="T34" fmla="*/ 56 w 793"/>
                <a:gd name="T35" fmla="*/ 227 h 511"/>
                <a:gd name="T36" fmla="*/ 0 w 793"/>
                <a:gd name="T37" fmla="*/ 227 h 511"/>
                <a:gd name="T38" fmla="*/ 0 w 793"/>
                <a:gd name="T39" fmla="*/ 341 h 511"/>
                <a:gd name="T40" fmla="*/ 56 w 793"/>
                <a:gd name="T41" fmla="*/ 341 h 511"/>
                <a:gd name="T42" fmla="*/ 56 w 793"/>
                <a:gd name="T43" fmla="*/ 454 h 511"/>
                <a:gd name="T44" fmla="*/ 226 w 793"/>
                <a:gd name="T45" fmla="*/ 454 h 511"/>
                <a:gd name="T46" fmla="*/ 226 w 793"/>
                <a:gd name="T47" fmla="*/ 511 h 511"/>
                <a:gd name="T48" fmla="*/ 737 w 793"/>
                <a:gd name="T49" fmla="*/ 511 h 511"/>
                <a:gd name="T50" fmla="*/ 737 w 793"/>
                <a:gd name="T51" fmla="*/ 454 h 511"/>
                <a:gd name="T52" fmla="*/ 793 w 793"/>
                <a:gd name="T53" fmla="*/ 45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3" h="511">
                  <a:moveTo>
                    <a:pt x="793" y="454"/>
                  </a:moveTo>
                  <a:lnTo>
                    <a:pt x="793" y="114"/>
                  </a:lnTo>
                  <a:lnTo>
                    <a:pt x="680" y="114"/>
                  </a:lnTo>
                  <a:lnTo>
                    <a:pt x="68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56" y="341"/>
                  </a:lnTo>
                  <a:lnTo>
                    <a:pt x="56" y="454"/>
                  </a:lnTo>
                  <a:lnTo>
                    <a:pt x="226" y="454"/>
                  </a:lnTo>
                  <a:lnTo>
                    <a:pt x="226" y="511"/>
                  </a:lnTo>
                  <a:lnTo>
                    <a:pt x="737" y="511"/>
                  </a:lnTo>
                  <a:lnTo>
                    <a:pt x="737" y="454"/>
                  </a:lnTo>
                  <a:lnTo>
                    <a:pt x="793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Freeform 944"/>
            <p:cNvSpPr>
              <a:spLocks/>
            </p:cNvSpPr>
            <p:nvPr/>
          </p:nvSpPr>
          <p:spPr bwMode="auto">
            <a:xfrm>
              <a:off x="2444" y="4271"/>
              <a:ext cx="1078" cy="794"/>
            </a:xfrm>
            <a:custGeom>
              <a:avLst/>
              <a:gdLst>
                <a:gd name="T0" fmla="*/ 284 w 1078"/>
                <a:gd name="T1" fmla="*/ 0 h 794"/>
                <a:gd name="T2" fmla="*/ 114 w 1078"/>
                <a:gd name="T3" fmla="*/ 0 h 794"/>
                <a:gd name="T4" fmla="*/ 114 w 1078"/>
                <a:gd name="T5" fmla="*/ 57 h 794"/>
                <a:gd name="T6" fmla="*/ 0 w 1078"/>
                <a:gd name="T7" fmla="*/ 57 h 794"/>
                <a:gd name="T8" fmla="*/ 0 w 1078"/>
                <a:gd name="T9" fmla="*/ 227 h 794"/>
                <a:gd name="T10" fmla="*/ 57 w 1078"/>
                <a:gd name="T11" fmla="*/ 227 h 794"/>
                <a:gd name="T12" fmla="*/ 57 w 1078"/>
                <a:gd name="T13" fmla="*/ 397 h 794"/>
                <a:gd name="T14" fmla="*/ 170 w 1078"/>
                <a:gd name="T15" fmla="*/ 397 h 794"/>
                <a:gd name="T16" fmla="*/ 170 w 1078"/>
                <a:gd name="T17" fmla="*/ 454 h 794"/>
                <a:gd name="T18" fmla="*/ 227 w 1078"/>
                <a:gd name="T19" fmla="*/ 454 h 794"/>
                <a:gd name="T20" fmla="*/ 227 w 1078"/>
                <a:gd name="T21" fmla="*/ 511 h 794"/>
                <a:gd name="T22" fmla="*/ 397 w 1078"/>
                <a:gd name="T23" fmla="*/ 511 h 794"/>
                <a:gd name="T24" fmla="*/ 397 w 1078"/>
                <a:gd name="T25" fmla="*/ 397 h 794"/>
                <a:gd name="T26" fmla="*/ 511 w 1078"/>
                <a:gd name="T27" fmla="*/ 397 h 794"/>
                <a:gd name="T28" fmla="*/ 511 w 1078"/>
                <a:gd name="T29" fmla="*/ 454 h 794"/>
                <a:gd name="T30" fmla="*/ 624 w 1078"/>
                <a:gd name="T31" fmla="*/ 454 h 794"/>
                <a:gd name="T32" fmla="*/ 624 w 1078"/>
                <a:gd name="T33" fmla="*/ 511 h 794"/>
                <a:gd name="T34" fmla="*/ 737 w 1078"/>
                <a:gd name="T35" fmla="*/ 511 h 794"/>
                <a:gd name="T36" fmla="*/ 737 w 1078"/>
                <a:gd name="T37" fmla="*/ 738 h 794"/>
                <a:gd name="T38" fmla="*/ 794 w 1078"/>
                <a:gd name="T39" fmla="*/ 738 h 794"/>
                <a:gd name="T40" fmla="*/ 794 w 1078"/>
                <a:gd name="T41" fmla="*/ 794 h 794"/>
                <a:gd name="T42" fmla="*/ 964 w 1078"/>
                <a:gd name="T43" fmla="*/ 794 h 794"/>
                <a:gd name="T44" fmla="*/ 964 w 1078"/>
                <a:gd name="T45" fmla="*/ 681 h 794"/>
                <a:gd name="T46" fmla="*/ 1021 w 1078"/>
                <a:gd name="T47" fmla="*/ 681 h 794"/>
                <a:gd name="T48" fmla="*/ 1021 w 1078"/>
                <a:gd name="T49" fmla="*/ 341 h 794"/>
                <a:gd name="T50" fmla="*/ 1078 w 1078"/>
                <a:gd name="T51" fmla="*/ 341 h 794"/>
                <a:gd name="T52" fmla="*/ 1078 w 1078"/>
                <a:gd name="T53" fmla="*/ 284 h 794"/>
                <a:gd name="T54" fmla="*/ 908 w 1078"/>
                <a:gd name="T55" fmla="*/ 284 h 794"/>
                <a:gd name="T56" fmla="*/ 908 w 1078"/>
                <a:gd name="T57" fmla="*/ 341 h 794"/>
                <a:gd name="T58" fmla="*/ 794 w 1078"/>
                <a:gd name="T59" fmla="*/ 341 h 794"/>
                <a:gd name="T60" fmla="*/ 794 w 1078"/>
                <a:gd name="T61" fmla="*/ 227 h 794"/>
                <a:gd name="T62" fmla="*/ 737 w 1078"/>
                <a:gd name="T63" fmla="*/ 227 h 794"/>
                <a:gd name="T64" fmla="*/ 737 w 1078"/>
                <a:gd name="T65" fmla="*/ 171 h 794"/>
                <a:gd name="T66" fmla="*/ 681 w 1078"/>
                <a:gd name="T67" fmla="*/ 171 h 794"/>
                <a:gd name="T68" fmla="*/ 681 w 1078"/>
                <a:gd name="T69" fmla="*/ 0 h 794"/>
                <a:gd name="T70" fmla="*/ 567 w 1078"/>
                <a:gd name="T71" fmla="*/ 0 h 794"/>
                <a:gd name="T72" fmla="*/ 567 w 1078"/>
                <a:gd name="T73" fmla="*/ 57 h 794"/>
                <a:gd name="T74" fmla="*/ 284 w 1078"/>
                <a:gd name="T75" fmla="*/ 57 h 794"/>
                <a:gd name="T76" fmla="*/ 284 w 1078"/>
                <a:gd name="T7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8" h="794">
                  <a:moveTo>
                    <a:pt x="284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511"/>
                  </a:lnTo>
                  <a:lnTo>
                    <a:pt x="397" y="511"/>
                  </a:lnTo>
                  <a:lnTo>
                    <a:pt x="397" y="397"/>
                  </a:lnTo>
                  <a:lnTo>
                    <a:pt x="511" y="397"/>
                  </a:lnTo>
                  <a:lnTo>
                    <a:pt x="511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737" y="511"/>
                  </a:lnTo>
                  <a:lnTo>
                    <a:pt x="737" y="738"/>
                  </a:lnTo>
                  <a:lnTo>
                    <a:pt x="794" y="738"/>
                  </a:lnTo>
                  <a:lnTo>
                    <a:pt x="794" y="794"/>
                  </a:lnTo>
                  <a:lnTo>
                    <a:pt x="964" y="794"/>
                  </a:lnTo>
                  <a:lnTo>
                    <a:pt x="964" y="681"/>
                  </a:lnTo>
                  <a:lnTo>
                    <a:pt x="1021" y="681"/>
                  </a:lnTo>
                  <a:lnTo>
                    <a:pt x="1021" y="341"/>
                  </a:lnTo>
                  <a:lnTo>
                    <a:pt x="1078" y="341"/>
                  </a:lnTo>
                  <a:lnTo>
                    <a:pt x="1078" y="284"/>
                  </a:lnTo>
                  <a:lnTo>
                    <a:pt x="908" y="284"/>
                  </a:lnTo>
                  <a:lnTo>
                    <a:pt x="908" y="341"/>
                  </a:lnTo>
                  <a:lnTo>
                    <a:pt x="794" y="341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171"/>
                  </a:lnTo>
                  <a:lnTo>
                    <a:pt x="681" y="171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284" y="57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5" name="Freeform 945"/>
            <p:cNvSpPr>
              <a:spLocks/>
            </p:cNvSpPr>
            <p:nvPr/>
          </p:nvSpPr>
          <p:spPr bwMode="auto">
            <a:xfrm>
              <a:off x="3181" y="5009"/>
              <a:ext cx="851" cy="567"/>
            </a:xfrm>
            <a:custGeom>
              <a:avLst/>
              <a:gdLst>
                <a:gd name="T0" fmla="*/ 794 w 851"/>
                <a:gd name="T1" fmla="*/ 0 h 567"/>
                <a:gd name="T2" fmla="*/ 624 w 851"/>
                <a:gd name="T3" fmla="*/ 0 h 567"/>
                <a:gd name="T4" fmla="*/ 624 w 851"/>
                <a:gd name="T5" fmla="*/ 56 h 567"/>
                <a:gd name="T6" fmla="*/ 454 w 851"/>
                <a:gd name="T7" fmla="*/ 56 h 567"/>
                <a:gd name="T8" fmla="*/ 454 w 851"/>
                <a:gd name="T9" fmla="*/ 0 h 567"/>
                <a:gd name="T10" fmla="*/ 341 w 851"/>
                <a:gd name="T11" fmla="*/ 0 h 567"/>
                <a:gd name="T12" fmla="*/ 341 w 851"/>
                <a:gd name="T13" fmla="*/ 56 h 567"/>
                <a:gd name="T14" fmla="*/ 57 w 851"/>
                <a:gd name="T15" fmla="*/ 56 h 567"/>
                <a:gd name="T16" fmla="*/ 57 w 851"/>
                <a:gd name="T17" fmla="*/ 0 h 567"/>
                <a:gd name="T18" fmla="*/ 0 w 851"/>
                <a:gd name="T19" fmla="*/ 0 h 567"/>
                <a:gd name="T20" fmla="*/ 0 w 851"/>
                <a:gd name="T21" fmla="*/ 113 h 567"/>
                <a:gd name="T22" fmla="*/ 57 w 851"/>
                <a:gd name="T23" fmla="*/ 113 h 567"/>
                <a:gd name="T24" fmla="*/ 57 w 851"/>
                <a:gd name="T25" fmla="*/ 283 h 567"/>
                <a:gd name="T26" fmla="*/ 171 w 851"/>
                <a:gd name="T27" fmla="*/ 283 h 567"/>
                <a:gd name="T28" fmla="*/ 171 w 851"/>
                <a:gd name="T29" fmla="*/ 340 h 567"/>
                <a:gd name="T30" fmla="*/ 227 w 851"/>
                <a:gd name="T31" fmla="*/ 340 h 567"/>
                <a:gd name="T32" fmla="*/ 227 w 851"/>
                <a:gd name="T33" fmla="*/ 567 h 567"/>
                <a:gd name="T34" fmla="*/ 341 w 851"/>
                <a:gd name="T35" fmla="*/ 567 h 567"/>
                <a:gd name="T36" fmla="*/ 341 w 851"/>
                <a:gd name="T37" fmla="*/ 453 h 567"/>
                <a:gd name="T38" fmla="*/ 397 w 851"/>
                <a:gd name="T39" fmla="*/ 453 h 567"/>
                <a:gd name="T40" fmla="*/ 397 w 851"/>
                <a:gd name="T41" fmla="*/ 396 h 567"/>
                <a:gd name="T42" fmla="*/ 511 w 851"/>
                <a:gd name="T43" fmla="*/ 396 h 567"/>
                <a:gd name="T44" fmla="*/ 511 w 851"/>
                <a:gd name="T45" fmla="*/ 340 h 567"/>
                <a:gd name="T46" fmla="*/ 738 w 851"/>
                <a:gd name="T47" fmla="*/ 340 h 567"/>
                <a:gd name="T48" fmla="*/ 738 w 851"/>
                <a:gd name="T49" fmla="*/ 283 h 567"/>
                <a:gd name="T50" fmla="*/ 794 w 851"/>
                <a:gd name="T51" fmla="*/ 283 h 567"/>
                <a:gd name="T52" fmla="*/ 794 w 851"/>
                <a:gd name="T53" fmla="*/ 226 h 567"/>
                <a:gd name="T54" fmla="*/ 851 w 851"/>
                <a:gd name="T55" fmla="*/ 226 h 567"/>
                <a:gd name="T56" fmla="*/ 851 w 851"/>
                <a:gd name="T57" fmla="*/ 56 h 567"/>
                <a:gd name="T58" fmla="*/ 794 w 851"/>
                <a:gd name="T59" fmla="*/ 56 h 567"/>
                <a:gd name="T60" fmla="*/ 794 w 851"/>
                <a:gd name="T6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1" h="567">
                  <a:moveTo>
                    <a:pt x="794" y="0"/>
                  </a:moveTo>
                  <a:lnTo>
                    <a:pt x="624" y="0"/>
                  </a:lnTo>
                  <a:lnTo>
                    <a:pt x="624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171" y="283"/>
                  </a:lnTo>
                  <a:lnTo>
                    <a:pt x="171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453"/>
                  </a:lnTo>
                  <a:lnTo>
                    <a:pt x="397" y="453"/>
                  </a:lnTo>
                  <a:lnTo>
                    <a:pt x="397" y="396"/>
                  </a:lnTo>
                  <a:lnTo>
                    <a:pt x="511" y="396"/>
                  </a:lnTo>
                  <a:lnTo>
                    <a:pt x="511" y="340"/>
                  </a:lnTo>
                  <a:lnTo>
                    <a:pt x="738" y="340"/>
                  </a:lnTo>
                  <a:lnTo>
                    <a:pt x="738" y="283"/>
                  </a:lnTo>
                  <a:lnTo>
                    <a:pt x="794" y="283"/>
                  </a:lnTo>
                  <a:lnTo>
                    <a:pt x="794" y="226"/>
                  </a:lnTo>
                  <a:lnTo>
                    <a:pt x="851" y="226"/>
                  </a:lnTo>
                  <a:lnTo>
                    <a:pt x="851" y="56"/>
                  </a:lnTo>
                  <a:lnTo>
                    <a:pt x="794" y="56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6" name="Freeform 946"/>
            <p:cNvSpPr>
              <a:spLocks/>
            </p:cNvSpPr>
            <p:nvPr/>
          </p:nvSpPr>
          <p:spPr bwMode="auto">
            <a:xfrm>
              <a:off x="4599" y="4101"/>
              <a:ext cx="340" cy="284"/>
            </a:xfrm>
            <a:custGeom>
              <a:avLst/>
              <a:gdLst>
                <a:gd name="T0" fmla="*/ 0 w 340"/>
                <a:gd name="T1" fmla="*/ 0 h 284"/>
                <a:gd name="T2" fmla="*/ 0 w 340"/>
                <a:gd name="T3" fmla="*/ 227 h 284"/>
                <a:gd name="T4" fmla="*/ 227 w 340"/>
                <a:gd name="T5" fmla="*/ 227 h 284"/>
                <a:gd name="T6" fmla="*/ 227 w 340"/>
                <a:gd name="T7" fmla="*/ 284 h 284"/>
                <a:gd name="T8" fmla="*/ 340 w 340"/>
                <a:gd name="T9" fmla="*/ 284 h 284"/>
                <a:gd name="T10" fmla="*/ 340 w 340"/>
                <a:gd name="T11" fmla="*/ 227 h 284"/>
                <a:gd name="T12" fmla="*/ 284 w 340"/>
                <a:gd name="T13" fmla="*/ 227 h 284"/>
                <a:gd name="T14" fmla="*/ 284 w 340"/>
                <a:gd name="T15" fmla="*/ 114 h 284"/>
                <a:gd name="T16" fmla="*/ 227 w 340"/>
                <a:gd name="T17" fmla="*/ 114 h 284"/>
                <a:gd name="T18" fmla="*/ 227 w 340"/>
                <a:gd name="T19" fmla="*/ 57 h 284"/>
                <a:gd name="T20" fmla="*/ 57 w 340"/>
                <a:gd name="T21" fmla="*/ 57 h 284"/>
                <a:gd name="T22" fmla="*/ 57 w 340"/>
                <a:gd name="T23" fmla="*/ 0 h 284"/>
                <a:gd name="T24" fmla="*/ 0 w 340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284">
                  <a:moveTo>
                    <a:pt x="0" y="0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7" name="Freeform 947"/>
            <p:cNvSpPr>
              <a:spLocks/>
            </p:cNvSpPr>
            <p:nvPr/>
          </p:nvSpPr>
          <p:spPr bwMode="auto">
            <a:xfrm>
              <a:off x="3465" y="4385"/>
              <a:ext cx="567" cy="567"/>
            </a:xfrm>
            <a:custGeom>
              <a:avLst/>
              <a:gdLst>
                <a:gd name="T0" fmla="*/ 454 w 567"/>
                <a:gd name="T1" fmla="*/ 0 h 567"/>
                <a:gd name="T2" fmla="*/ 454 w 567"/>
                <a:gd name="T3" fmla="*/ 57 h 567"/>
                <a:gd name="T4" fmla="*/ 397 w 567"/>
                <a:gd name="T5" fmla="*/ 57 h 567"/>
                <a:gd name="T6" fmla="*/ 397 w 567"/>
                <a:gd name="T7" fmla="*/ 113 h 567"/>
                <a:gd name="T8" fmla="*/ 283 w 567"/>
                <a:gd name="T9" fmla="*/ 113 h 567"/>
                <a:gd name="T10" fmla="*/ 283 w 567"/>
                <a:gd name="T11" fmla="*/ 227 h 567"/>
                <a:gd name="T12" fmla="*/ 227 w 567"/>
                <a:gd name="T13" fmla="*/ 227 h 567"/>
                <a:gd name="T14" fmla="*/ 227 w 567"/>
                <a:gd name="T15" fmla="*/ 283 h 567"/>
                <a:gd name="T16" fmla="*/ 170 w 567"/>
                <a:gd name="T17" fmla="*/ 283 h 567"/>
                <a:gd name="T18" fmla="*/ 170 w 567"/>
                <a:gd name="T19" fmla="*/ 340 h 567"/>
                <a:gd name="T20" fmla="*/ 113 w 567"/>
                <a:gd name="T21" fmla="*/ 340 h 567"/>
                <a:gd name="T22" fmla="*/ 113 w 567"/>
                <a:gd name="T23" fmla="*/ 397 h 567"/>
                <a:gd name="T24" fmla="*/ 57 w 567"/>
                <a:gd name="T25" fmla="*/ 397 h 567"/>
                <a:gd name="T26" fmla="*/ 57 w 567"/>
                <a:gd name="T27" fmla="*/ 453 h 567"/>
                <a:gd name="T28" fmla="*/ 0 w 567"/>
                <a:gd name="T29" fmla="*/ 453 h 567"/>
                <a:gd name="T30" fmla="*/ 0 w 567"/>
                <a:gd name="T31" fmla="*/ 567 h 567"/>
                <a:gd name="T32" fmla="*/ 227 w 567"/>
                <a:gd name="T33" fmla="*/ 567 h 567"/>
                <a:gd name="T34" fmla="*/ 227 w 567"/>
                <a:gd name="T35" fmla="*/ 510 h 567"/>
                <a:gd name="T36" fmla="*/ 283 w 567"/>
                <a:gd name="T37" fmla="*/ 510 h 567"/>
                <a:gd name="T38" fmla="*/ 283 w 567"/>
                <a:gd name="T39" fmla="*/ 453 h 567"/>
                <a:gd name="T40" fmla="*/ 340 w 567"/>
                <a:gd name="T41" fmla="*/ 453 h 567"/>
                <a:gd name="T42" fmla="*/ 340 w 567"/>
                <a:gd name="T43" fmla="*/ 397 h 567"/>
                <a:gd name="T44" fmla="*/ 510 w 567"/>
                <a:gd name="T45" fmla="*/ 397 h 567"/>
                <a:gd name="T46" fmla="*/ 510 w 567"/>
                <a:gd name="T47" fmla="*/ 283 h 567"/>
                <a:gd name="T48" fmla="*/ 567 w 567"/>
                <a:gd name="T49" fmla="*/ 283 h 567"/>
                <a:gd name="T50" fmla="*/ 567 w 567"/>
                <a:gd name="T51" fmla="*/ 0 h 567"/>
                <a:gd name="T52" fmla="*/ 454 w 567"/>
                <a:gd name="T5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567">
                  <a:moveTo>
                    <a:pt x="454" y="0"/>
                  </a:moveTo>
                  <a:lnTo>
                    <a:pt x="454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510" y="397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8" name="Freeform 948"/>
            <p:cNvSpPr>
              <a:spLocks/>
            </p:cNvSpPr>
            <p:nvPr/>
          </p:nvSpPr>
          <p:spPr bwMode="auto">
            <a:xfrm>
              <a:off x="3408" y="4271"/>
              <a:ext cx="1304" cy="964"/>
            </a:xfrm>
            <a:custGeom>
              <a:avLst/>
              <a:gdLst>
                <a:gd name="T0" fmla="*/ 1304 w 1304"/>
                <a:gd name="T1" fmla="*/ 57 h 964"/>
                <a:gd name="T2" fmla="*/ 1304 w 1304"/>
                <a:gd name="T3" fmla="*/ 114 h 964"/>
                <a:gd name="T4" fmla="*/ 1248 w 1304"/>
                <a:gd name="T5" fmla="*/ 114 h 964"/>
                <a:gd name="T6" fmla="*/ 1248 w 1304"/>
                <a:gd name="T7" fmla="*/ 227 h 964"/>
                <a:gd name="T8" fmla="*/ 1191 w 1304"/>
                <a:gd name="T9" fmla="*/ 227 h 964"/>
                <a:gd name="T10" fmla="*/ 1191 w 1304"/>
                <a:gd name="T11" fmla="*/ 341 h 964"/>
                <a:gd name="T12" fmla="*/ 1134 w 1304"/>
                <a:gd name="T13" fmla="*/ 341 h 964"/>
                <a:gd name="T14" fmla="*/ 1134 w 1304"/>
                <a:gd name="T15" fmla="*/ 454 h 964"/>
                <a:gd name="T16" fmla="*/ 1078 w 1304"/>
                <a:gd name="T17" fmla="*/ 454 h 964"/>
                <a:gd name="T18" fmla="*/ 1078 w 1304"/>
                <a:gd name="T19" fmla="*/ 511 h 964"/>
                <a:gd name="T20" fmla="*/ 1021 w 1304"/>
                <a:gd name="T21" fmla="*/ 511 h 964"/>
                <a:gd name="T22" fmla="*/ 1021 w 1304"/>
                <a:gd name="T23" fmla="*/ 681 h 964"/>
                <a:gd name="T24" fmla="*/ 1078 w 1304"/>
                <a:gd name="T25" fmla="*/ 681 h 964"/>
                <a:gd name="T26" fmla="*/ 1078 w 1304"/>
                <a:gd name="T27" fmla="*/ 738 h 964"/>
                <a:gd name="T28" fmla="*/ 1021 w 1304"/>
                <a:gd name="T29" fmla="*/ 738 h 964"/>
                <a:gd name="T30" fmla="*/ 1021 w 1304"/>
                <a:gd name="T31" fmla="*/ 794 h 964"/>
                <a:gd name="T32" fmla="*/ 964 w 1304"/>
                <a:gd name="T33" fmla="*/ 794 h 964"/>
                <a:gd name="T34" fmla="*/ 964 w 1304"/>
                <a:gd name="T35" fmla="*/ 851 h 964"/>
                <a:gd name="T36" fmla="*/ 794 w 1304"/>
                <a:gd name="T37" fmla="*/ 851 h 964"/>
                <a:gd name="T38" fmla="*/ 794 w 1304"/>
                <a:gd name="T39" fmla="*/ 908 h 964"/>
                <a:gd name="T40" fmla="*/ 737 w 1304"/>
                <a:gd name="T41" fmla="*/ 908 h 964"/>
                <a:gd name="T42" fmla="*/ 737 w 1304"/>
                <a:gd name="T43" fmla="*/ 964 h 964"/>
                <a:gd name="T44" fmla="*/ 681 w 1304"/>
                <a:gd name="T45" fmla="*/ 964 h 964"/>
                <a:gd name="T46" fmla="*/ 681 w 1304"/>
                <a:gd name="T47" fmla="*/ 908 h 964"/>
                <a:gd name="T48" fmla="*/ 624 w 1304"/>
                <a:gd name="T49" fmla="*/ 908 h 964"/>
                <a:gd name="T50" fmla="*/ 624 w 1304"/>
                <a:gd name="T51" fmla="*/ 794 h 964"/>
                <a:gd name="T52" fmla="*/ 567 w 1304"/>
                <a:gd name="T53" fmla="*/ 794 h 964"/>
                <a:gd name="T54" fmla="*/ 567 w 1304"/>
                <a:gd name="T55" fmla="*/ 738 h 964"/>
                <a:gd name="T56" fmla="*/ 397 w 1304"/>
                <a:gd name="T57" fmla="*/ 738 h 964"/>
                <a:gd name="T58" fmla="*/ 397 w 1304"/>
                <a:gd name="T59" fmla="*/ 794 h 964"/>
                <a:gd name="T60" fmla="*/ 227 w 1304"/>
                <a:gd name="T61" fmla="*/ 794 h 964"/>
                <a:gd name="T62" fmla="*/ 227 w 1304"/>
                <a:gd name="T63" fmla="*/ 738 h 964"/>
                <a:gd name="T64" fmla="*/ 114 w 1304"/>
                <a:gd name="T65" fmla="*/ 738 h 964"/>
                <a:gd name="T66" fmla="*/ 114 w 1304"/>
                <a:gd name="T67" fmla="*/ 794 h 964"/>
                <a:gd name="T68" fmla="*/ 0 w 1304"/>
                <a:gd name="T69" fmla="*/ 794 h 964"/>
                <a:gd name="T70" fmla="*/ 0 w 1304"/>
                <a:gd name="T71" fmla="*/ 681 h 964"/>
                <a:gd name="T72" fmla="*/ 284 w 1304"/>
                <a:gd name="T73" fmla="*/ 681 h 964"/>
                <a:gd name="T74" fmla="*/ 284 w 1304"/>
                <a:gd name="T75" fmla="*/ 624 h 964"/>
                <a:gd name="T76" fmla="*/ 340 w 1304"/>
                <a:gd name="T77" fmla="*/ 624 h 964"/>
                <a:gd name="T78" fmla="*/ 340 w 1304"/>
                <a:gd name="T79" fmla="*/ 567 h 964"/>
                <a:gd name="T80" fmla="*/ 397 w 1304"/>
                <a:gd name="T81" fmla="*/ 567 h 964"/>
                <a:gd name="T82" fmla="*/ 397 w 1304"/>
                <a:gd name="T83" fmla="*/ 511 h 964"/>
                <a:gd name="T84" fmla="*/ 624 w 1304"/>
                <a:gd name="T85" fmla="*/ 511 h 964"/>
                <a:gd name="T86" fmla="*/ 624 w 1304"/>
                <a:gd name="T87" fmla="*/ 454 h 964"/>
                <a:gd name="T88" fmla="*/ 737 w 1304"/>
                <a:gd name="T89" fmla="*/ 454 h 964"/>
                <a:gd name="T90" fmla="*/ 737 w 1304"/>
                <a:gd name="T91" fmla="*/ 397 h 964"/>
                <a:gd name="T92" fmla="*/ 851 w 1304"/>
                <a:gd name="T93" fmla="*/ 397 h 964"/>
                <a:gd name="T94" fmla="*/ 851 w 1304"/>
                <a:gd name="T95" fmla="*/ 284 h 964"/>
                <a:gd name="T96" fmla="*/ 908 w 1304"/>
                <a:gd name="T97" fmla="*/ 284 h 964"/>
                <a:gd name="T98" fmla="*/ 908 w 1304"/>
                <a:gd name="T99" fmla="*/ 227 h 964"/>
                <a:gd name="T100" fmla="*/ 851 w 1304"/>
                <a:gd name="T101" fmla="*/ 227 h 964"/>
                <a:gd name="T102" fmla="*/ 851 w 1304"/>
                <a:gd name="T103" fmla="*/ 171 h 964"/>
                <a:gd name="T104" fmla="*/ 908 w 1304"/>
                <a:gd name="T105" fmla="*/ 171 h 964"/>
                <a:gd name="T106" fmla="*/ 908 w 1304"/>
                <a:gd name="T107" fmla="*/ 114 h 964"/>
                <a:gd name="T108" fmla="*/ 1021 w 1304"/>
                <a:gd name="T109" fmla="*/ 114 h 964"/>
                <a:gd name="T110" fmla="*/ 1021 w 1304"/>
                <a:gd name="T111" fmla="*/ 0 h 964"/>
                <a:gd name="T112" fmla="*/ 1191 w 1304"/>
                <a:gd name="T113" fmla="*/ 0 h 964"/>
                <a:gd name="T114" fmla="*/ 1191 w 1304"/>
                <a:gd name="T115" fmla="*/ 57 h 964"/>
                <a:gd name="T116" fmla="*/ 1304 w 1304"/>
                <a:gd name="T117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04" h="964">
                  <a:moveTo>
                    <a:pt x="1304" y="57"/>
                  </a:moveTo>
                  <a:lnTo>
                    <a:pt x="1304" y="114"/>
                  </a:lnTo>
                  <a:lnTo>
                    <a:pt x="1248" y="114"/>
                  </a:lnTo>
                  <a:lnTo>
                    <a:pt x="1248" y="227"/>
                  </a:lnTo>
                  <a:lnTo>
                    <a:pt x="1191" y="227"/>
                  </a:lnTo>
                  <a:lnTo>
                    <a:pt x="1191" y="341"/>
                  </a:lnTo>
                  <a:lnTo>
                    <a:pt x="1134" y="341"/>
                  </a:lnTo>
                  <a:lnTo>
                    <a:pt x="1134" y="454"/>
                  </a:lnTo>
                  <a:lnTo>
                    <a:pt x="1078" y="454"/>
                  </a:lnTo>
                  <a:lnTo>
                    <a:pt x="1078" y="511"/>
                  </a:lnTo>
                  <a:lnTo>
                    <a:pt x="1021" y="511"/>
                  </a:lnTo>
                  <a:lnTo>
                    <a:pt x="1021" y="681"/>
                  </a:lnTo>
                  <a:lnTo>
                    <a:pt x="1078" y="681"/>
                  </a:lnTo>
                  <a:lnTo>
                    <a:pt x="1078" y="738"/>
                  </a:lnTo>
                  <a:lnTo>
                    <a:pt x="1021" y="738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851"/>
                  </a:lnTo>
                  <a:lnTo>
                    <a:pt x="794" y="851"/>
                  </a:lnTo>
                  <a:lnTo>
                    <a:pt x="794" y="908"/>
                  </a:lnTo>
                  <a:lnTo>
                    <a:pt x="737" y="908"/>
                  </a:lnTo>
                  <a:lnTo>
                    <a:pt x="737" y="964"/>
                  </a:lnTo>
                  <a:lnTo>
                    <a:pt x="681" y="964"/>
                  </a:lnTo>
                  <a:lnTo>
                    <a:pt x="681" y="908"/>
                  </a:lnTo>
                  <a:lnTo>
                    <a:pt x="624" y="908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738"/>
                  </a:lnTo>
                  <a:lnTo>
                    <a:pt x="397" y="738"/>
                  </a:lnTo>
                  <a:lnTo>
                    <a:pt x="397" y="794"/>
                  </a:lnTo>
                  <a:lnTo>
                    <a:pt x="227" y="794"/>
                  </a:lnTo>
                  <a:lnTo>
                    <a:pt x="227" y="738"/>
                  </a:lnTo>
                  <a:lnTo>
                    <a:pt x="114" y="738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284" y="681"/>
                  </a:lnTo>
                  <a:lnTo>
                    <a:pt x="284" y="624"/>
                  </a:lnTo>
                  <a:lnTo>
                    <a:pt x="340" y="624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624" y="511"/>
                  </a:lnTo>
                  <a:lnTo>
                    <a:pt x="624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851" y="397"/>
                  </a:lnTo>
                  <a:lnTo>
                    <a:pt x="851" y="284"/>
                  </a:lnTo>
                  <a:lnTo>
                    <a:pt x="908" y="284"/>
                  </a:lnTo>
                  <a:lnTo>
                    <a:pt x="908" y="227"/>
                  </a:lnTo>
                  <a:lnTo>
                    <a:pt x="851" y="227"/>
                  </a:lnTo>
                  <a:lnTo>
                    <a:pt x="851" y="171"/>
                  </a:lnTo>
                  <a:lnTo>
                    <a:pt x="908" y="171"/>
                  </a:lnTo>
                  <a:lnTo>
                    <a:pt x="908" y="114"/>
                  </a:lnTo>
                  <a:lnTo>
                    <a:pt x="1021" y="114"/>
                  </a:lnTo>
                  <a:lnTo>
                    <a:pt x="1021" y="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1304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9" name="Freeform 949"/>
            <p:cNvSpPr>
              <a:spLocks/>
            </p:cNvSpPr>
            <p:nvPr/>
          </p:nvSpPr>
          <p:spPr bwMode="auto">
            <a:xfrm>
              <a:off x="3068" y="4215"/>
              <a:ext cx="907" cy="623"/>
            </a:xfrm>
            <a:custGeom>
              <a:avLst/>
              <a:gdLst>
                <a:gd name="T0" fmla="*/ 907 w 907"/>
                <a:gd name="T1" fmla="*/ 0 h 623"/>
                <a:gd name="T2" fmla="*/ 737 w 907"/>
                <a:gd name="T3" fmla="*/ 0 h 623"/>
                <a:gd name="T4" fmla="*/ 737 w 907"/>
                <a:gd name="T5" fmla="*/ 56 h 623"/>
                <a:gd name="T6" fmla="*/ 624 w 907"/>
                <a:gd name="T7" fmla="*/ 56 h 623"/>
                <a:gd name="T8" fmla="*/ 624 w 907"/>
                <a:gd name="T9" fmla="*/ 113 h 623"/>
                <a:gd name="T10" fmla="*/ 340 w 907"/>
                <a:gd name="T11" fmla="*/ 113 h 623"/>
                <a:gd name="T12" fmla="*/ 340 w 907"/>
                <a:gd name="T13" fmla="*/ 56 h 623"/>
                <a:gd name="T14" fmla="*/ 284 w 907"/>
                <a:gd name="T15" fmla="*/ 56 h 623"/>
                <a:gd name="T16" fmla="*/ 284 w 907"/>
                <a:gd name="T17" fmla="*/ 0 h 623"/>
                <a:gd name="T18" fmla="*/ 0 w 907"/>
                <a:gd name="T19" fmla="*/ 0 h 623"/>
                <a:gd name="T20" fmla="*/ 0 w 907"/>
                <a:gd name="T21" fmla="*/ 56 h 623"/>
                <a:gd name="T22" fmla="*/ 57 w 907"/>
                <a:gd name="T23" fmla="*/ 56 h 623"/>
                <a:gd name="T24" fmla="*/ 57 w 907"/>
                <a:gd name="T25" fmla="*/ 227 h 623"/>
                <a:gd name="T26" fmla="*/ 113 w 907"/>
                <a:gd name="T27" fmla="*/ 227 h 623"/>
                <a:gd name="T28" fmla="*/ 113 w 907"/>
                <a:gd name="T29" fmla="*/ 283 h 623"/>
                <a:gd name="T30" fmla="*/ 170 w 907"/>
                <a:gd name="T31" fmla="*/ 283 h 623"/>
                <a:gd name="T32" fmla="*/ 170 w 907"/>
                <a:gd name="T33" fmla="*/ 397 h 623"/>
                <a:gd name="T34" fmla="*/ 284 w 907"/>
                <a:gd name="T35" fmla="*/ 397 h 623"/>
                <a:gd name="T36" fmla="*/ 284 w 907"/>
                <a:gd name="T37" fmla="*/ 340 h 623"/>
                <a:gd name="T38" fmla="*/ 454 w 907"/>
                <a:gd name="T39" fmla="*/ 340 h 623"/>
                <a:gd name="T40" fmla="*/ 454 w 907"/>
                <a:gd name="T41" fmla="*/ 397 h 623"/>
                <a:gd name="T42" fmla="*/ 397 w 907"/>
                <a:gd name="T43" fmla="*/ 397 h 623"/>
                <a:gd name="T44" fmla="*/ 397 w 907"/>
                <a:gd name="T45" fmla="*/ 623 h 623"/>
                <a:gd name="T46" fmla="*/ 454 w 907"/>
                <a:gd name="T47" fmla="*/ 623 h 623"/>
                <a:gd name="T48" fmla="*/ 454 w 907"/>
                <a:gd name="T49" fmla="*/ 567 h 623"/>
                <a:gd name="T50" fmla="*/ 510 w 907"/>
                <a:gd name="T51" fmla="*/ 567 h 623"/>
                <a:gd name="T52" fmla="*/ 510 w 907"/>
                <a:gd name="T53" fmla="*/ 510 h 623"/>
                <a:gd name="T54" fmla="*/ 567 w 907"/>
                <a:gd name="T55" fmla="*/ 510 h 623"/>
                <a:gd name="T56" fmla="*/ 567 w 907"/>
                <a:gd name="T57" fmla="*/ 453 h 623"/>
                <a:gd name="T58" fmla="*/ 624 w 907"/>
                <a:gd name="T59" fmla="*/ 453 h 623"/>
                <a:gd name="T60" fmla="*/ 624 w 907"/>
                <a:gd name="T61" fmla="*/ 397 h 623"/>
                <a:gd name="T62" fmla="*/ 680 w 907"/>
                <a:gd name="T63" fmla="*/ 397 h 623"/>
                <a:gd name="T64" fmla="*/ 680 w 907"/>
                <a:gd name="T65" fmla="*/ 283 h 623"/>
                <a:gd name="T66" fmla="*/ 794 w 907"/>
                <a:gd name="T67" fmla="*/ 283 h 623"/>
                <a:gd name="T68" fmla="*/ 794 w 907"/>
                <a:gd name="T69" fmla="*/ 227 h 623"/>
                <a:gd name="T70" fmla="*/ 851 w 907"/>
                <a:gd name="T71" fmla="*/ 227 h 623"/>
                <a:gd name="T72" fmla="*/ 851 w 907"/>
                <a:gd name="T73" fmla="*/ 113 h 623"/>
                <a:gd name="T74" fmla="*/ 907 w 907"/>
                <a:gd name="T75" fmla="*/ 113 h 623"/>
                <a:gd name="T76" fmla="*/ 907 w 907"/>
                <a:gd name="T77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623">
                  <a:moveTo>
                    <a:pt x="907" y="0"/>
                  </a:moveTo>
                  <a:lnTo>
                    <a:pt x="737" y="0"/>
                  </a:lnTo>
                  <a:lnTo>
                    <a:pt x="737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623"/>
                  </a:lnTo>
                  <a:lnTo>
                    <a:pt x="454" y="623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624" y="453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283"/>
                  </a:lnTo>
                  <a:lnTo>
                    <a:pt x="794" y="283"/>
                  </a:lnTo>
                  <a:lnTo>
                    <a:pt x="794" y="227"/>
                  </a:lnTo>
                  <a:lnTo>
                    <a:pt x="851" y="227"/>
                  </a:lnTo>
                  <a:lnTo>
                    <a:pt x="851" y="113"/>
                  </a:lnTo>
                  <a:lnTo>
                    <a:pt x="907" y="113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0" name="Freeform 950"/>
            <p:cNvSpPr>
              <a:spLocks/>
            </p:cNvSpPr>
            <p:nvPr/>
          </p:nvSpPr>
          <p:spPr bwMode="auto">
            <a:xfrm>
              <a:off x="6697" y="4385"/>
              <a:ext cx="340" cy="453"/>
            </a:xfrm>
            <a:custGeom>
              <a:avLst/>
              <a:gdLst>
                <a:gd name="T0" fmla="*/ 57 w 340"/>
                <a:gd name="T1" fmla="*/ 0 h 453"/>
                <a:gd name="T2" fmla="*/ 283 w 340"/>
                <a:gd name="T3" fmla="*/ 0 h 453"/>
                <a:gd name="T4" fmla="*/ 283 w 340"/>
                <a:gd name="T5" fmla="*/ 57 h 453"/>
                <a:gd name="T6" fmla="*/ 227 w 340"/>
                <a:gd name="T7" fmla="*/ 57 h 453"/>
                <a:gd name="T8" fmla="*/ 227 w 340"/>
                <a:gd name="T9" fmla="*/ 170 h 453"/>
                <a:gd name="T10" fmla="*/ 340 w 340"/>
                <a:gd name="T11" fmla="*/ 170 h 453"/>
                <a:gd name="T12" fmla="*/ 340 w 340"/>
                <a:gd name="T13" fmla="*/ 283 h 453"/>
                <a:gd name="T14" fmla="*/ 283 w 340"/>
                <a:gd name="T15" fmla="*/ 283 h 453"/>
                <a:gd name="T16" fmla="*/ 283 w 340"/>
                <a:gd name="T17" fmla="*/ 397 h 453"/>
                <a:gd name="T18" fmla="*/ 170 w 340"/>
                <a:gd name="T19" fmla="*/ 397 h 453"/>
                <a:gd name="T20" fmla="*/ 170 w 340"/>
                <a:gd name="T21" fmla="*/ 453 h 453"/>
                <a:gd name="T22" fmla="*/ 113 w 340"/>
                <a:gd name="T23" fmla="*/ 453 h 453"/>
                <a:gd name="T24" fmla="*/ 113 w 340"/>
                <a:gd name="T25" fmla="*/ 397 h 453"/>
                <a:gd name="T26" fmla="*/ 57 w 340"/>
                <a:gd name="T27" fmla="*/ 397 h 453"/>
                <a:gd name="T28" fmla="*/ 57 w 340"/>
                <a:gd name="T29" fmla="*/ 283 h 453"/>
                <a:gd name="T30" fmla="*/ 0 w 340"/>
                <a:gd name="T31" fmla="*/ 283 h 453"/>
                <a:gd name="T32" fmla="*/ 0 w 340"/>
                <a:gd name="T33" fmla="*/ 113 h 453"/>
                <a:gd name="T34" fmla="*/ 170 w 340"/>
                <a:gd name="T35" fmla="*/ 113 h 453"/>
                <a:gd name="T36" fmla="*/ 170 w 340"/>
                <a:gd name="T37" fmla="*/ 57 h 453"/>
                <a:gd name="T38" fmla="*/ 57 w 340"/>
                <a:gd name="T39" fmla="*/ 57 h 453"/>
                <a:gd name="T40" fmla="*/ 57 w 340"/>
                <a:gd name="T4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453">
                  <a:moveTo>
                    <a:pt x="57" y="0"/>
                  </a:moveTo>
                  <a:lnTo>
                    <a:pt x="283" y="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340" y="170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113" y="453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1" name="Freeform 951"/>
            <p:cNvSpPr>
              <a:spLocks/>
            </p:cNvSpPr>
            <p:nvPr/>
          </p:nvSpPr>
          <p:spPr bwMode="auto">
            <a:xfrm>
              <a:off x="6300" y="4668"/>
              <a:ext cx="454" cy="170"/>
            </a:xfrm>
            <a:custGeom>
              <a:avLst/>
              <a:gdLst>
                <a:gd name="T0" fmla="*/ 454 w 454"/>
                <a:gd name="T1" fmla="*/ 0 h 170"/>
                <a:gd name="T2" fmla="*/ 57 w 454"/>
                <a:gd name="T3" fmla="*/ 0 h 170"/>
                <a:gd name="T4" fmla="*/ 57 w 454"/>
                <a:gd name="T5" fmla="*/ 57 h 170"/>
                <a:gd name="T6" fmla="*/ 0 w 454"/>
                <a:gd name="T7" fmla="*/ 57 h 170"/>
                <a:gd name="T8" fmla="*/ 0 w 454"/>
                <a:gd name="T9" fmla="*/ 170 h 170"/>
                <a:gd name="T10" fmla="*/ 227 w 454"/>
                <a:gd name="T11" fmla="*/ 170 h 170"/>
                <a:gd name="T12" fmla="*/ 227 w 454"/>
                <a:gd name="T13" fmla="*/ 114 h 170"/>
                <a:gd name="T14" fmla="*/ 284 w 454"/>
                <a:gd name="T15" fmla="*/ 114 h 170"/>
                <a:gd name="T16" fmla="*/ 284 w 454"/>
                <a:gd name="T17" fmla="*/ 57 h 170"/>
                <a:gd name="T18" fmla="*/ 454 w 454"/>
                <a:gd name="T19" fmla="*/ 57 h 170"/>
                <a:gd name="T20" fmla="*/ 454 w 454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170">
                  <a:moveTo>
                    <a:pt x="454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454" y="57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2" name="Freeform 952"/>
            <p:cNvSpPr>
              <a:spLocks/>
            </p:cNvSpPr>
            <p:nvPr/>
          </p:nvSpPr>
          <p:spPr bwMode="auto">
            <a:xfrm>
              <a:off x="6187" y="4328"/>
              <a:ext cx="680" cy="397"/>
            </a:xfrm>
            <a:custGeom>
              <a:avLst/>
              <a:gdLst>
                <a:gd name="T0" fmla="*/ 567 w 680"/>
                <a:gd name="T1" fmla="*/ 57 h 397"/>
                <a:gd name="T2" fmla="*/ 397 w 680"/>
                <a:gd name="T3" fmla="*/ 57 h 397"/>
                <a:gd name="T4" fmla="*/ 397 w 680"/>
                <a:gd name="T5" fmla="*/ 0 h 397"/>
                <a:gd name="T6" fmla="*/ 113 w 680"/>
                <a:gd name="T7" fmla="*/ 0 h 397"/>
                <a:gd name="T8" fmla="*/ 113 w 680"/>
                <a:gd name="T9" fmla="*/ 170 h 397"/>
                <a:gd name="T10" fmla="*/ 56 w 680"/>
                <a:gd name="T11" fmla="*/ 170 h 397"/>
                <a:gd name="T12" fmla="*/ 56 w 680"/>
                <a:gd name="T13" fmla="*/ 227 h 397"/>
                <a:gd name="T14" fmla="*/ 113 w 680"/>
                <a:gd name="T15" fmla="*/ 227 h 397"/>
                <a:gd name="T16" fmla="*/ 113 w 680"/>
                <a:gd name="T17" fmla="*/ 284 h 397"/>
                <a:gd name="T18" fmla="*/ 0 w 680"/>
                <a:gd name="T19" fmla="*/ 284 h 397"/>
                <a:gd name="T20" fmla="*/ 0 w 680"/>
                <a:gd name="T21" fmla="*/ 340 h 397"/>
                <a:gd name="T22" fmla="*/ 56 w 680"/>
                <a:gd name="T23" fmla="*/ 340 h 397"/>
                <a:gd name="T24" fmla="*/ 56 w 680"/>
                <a:gd name="T25" fmla="*/ 397 h 397"/>
                <a:gd name="T26" fmla="*/ 170 w 680"/>
                <a:gd name="T27" fmla="*/ 397 h 397"/>
                <a:gd name="T28" fmla="*/ 170 w 680"/>
                <a:gd name="T29" fmla="*/ 340 h 397"/>
                <a:gd name="T30" fmla="*/ 510 w 680"/>
                <a:gd name="T31" fmla="*/ 340 h 397"/>
                <a:gd name="T32" fmla="*/ 510 w 680"/>
                <a:gd name="T33" fmla="*/ 170 h 397"/>
                <a:gd name="T34" fmla="*/ 680 w 680"/>
                <a:gd name="T35" fmla="*/ 170 h 397"/>
                <a:gd name="T36" fmla="*/ 680 w 680"/>
                <a:gd name="T37" fmla="*/ 114 h 397"/>
                <a:gd name="T38" fmla="*/ 567 w 680"/>
                <a:gd name="T39" fmla="*/ 114 h 397"/>
                <a:gd name="T40" fmla="*/ 567 w 680"/>
                <a:gd name="T41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0" h="397">
                  <a:moveTo>
                    <a:pt x="567" y="57"/>
                  </a:moveTo>
                  <a:lnTo>
                    <a:pt x="397" y="57"/>
                  </a:lnTo>
                  <a:lnTo>
                    <a:pt x="397" y="0"/>
                  </a:lnTo>
                  <a:lnTo>
                    <a:pt x="113" y="0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510" y="340"/>
                  </a:lnTo>
                  <a:lnTo>
                    <a:pt x="510" y="170"/>
                  </a:lnTo>
                  <a:lnTo>
                    <a:pt x="680" y="170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3" name="Freeform 953"/>
            <p:cNvSpPr>
              <a:spLocks/>
            </p:cNvSpPr>
            <p:nvPr/>
          </p:nvSpPr>
          <p:spPr bwMode="auto">
            <a:xfrm>
              <a:off x="6073" y="4271"/>
              <a:ext cx="227" cy="341"/>
            </a:xfrm>
            <a:custGeom>
              <a:avLst/>
              <a:gdLst>
                <a:gd name="T0" fmla="*/ 227 w 227"/>
                <a:gd name="T1" fmla="*/ 57 h 341"/>
                <a:gd name="T2" fmla="*/ 114 w 227"/>
                <a:gd name="T3" fmla="*/ 57 h 341"/>
                <a:gd name="T4" fmla="*/ 114 w 227"/>
                <a:gd name="T5" fmla="*/ 0 h 341"/>
                <a:gd name="T6" fmla="*/ 0 w 227"/>
                <a:gd name="T7" fmla="*/ 0 h 341"/>
                <a:gd name="T8" fmla="*/ 0 w 227"/>
                <a:gd name="T9" fmla="*/ 341 h 341"/>
                <a:gd name="T10" fmla="*/ 227 w 227"/>
                <a:gd name="T11" fmla="*/ 341 h 341"/>
                <a:gd name="T12" fmla="*/ 227 w 227"/>
                <a:gd name="T13" fmla="*/ 284 h 341"/>
                <a:gd name="T14" fmla="*/ 170 w 227"/>
                <a:gd name="T15" fmla="*/ 284 h 341"/>
                <a:gd name="T16" fmla="*/ 170 w 227"/>
                <a:gd name="T17" fmla="*/ 227 h 341"/>
                <a:gd name="T18" fmla="*/ 227 w 227"/>
                <a:gd name="T19" fmla="*/ 227 h 341"/>
                <a:gd name="T20" fmla="*/ 227 w 227"/>
                <a:gd name="T21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341">
                  <a:moveTo>
                    <a:pt x="227" y="57"/>
                  </a:move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4" name="Freeform 954"/>
            <p:cNvSpPr>
              <a:spLocks/>
            </p:cNvSpPr>
            <p:nvPr/>
          </p:nvSpPr>
          <p:spPr bwMode="auto">
            <a:xfrm>
              <a:off x="5960" y="4555"/>
              <a:ext cx="340" cy="283"/>
            </a:xfrm>
            <a:custGeom>
              <a:avLst/>
              <a:gdLst>
                <a:gd name="T0" fmla="*/ 113 w 340"/>
                <a:gd name="T1" fmla="*/ 0 h 283"/>
                <a:gd name="T2" fmla="*/ 0 w 340"/>
                <a:gd name="T3" fmla="*/ 0 h 283"/>
                <a:gd name="T4" fmla="*/ 0 w 340"/>
                <a:gd name="T5" fmla="*/ 113 h 283"/>
                <a:gd name="T6" fmla="*/ 57 w 340"/>
                <a:gd name="T7" fmla="*/ 113 h 283"/>
                <a:gd name="T8" fmla="*/ 57 w 340"/>
                <a:gd name="T9" fmla="*/ 170 h 283"/>
                <a:gd name="T10" fmla="*/ 113 w 340"/>
                <a:gd name="T11" fmla="*/ 170 h 283"/>
                <a:gd name="T12" fmla="*/ 113 w 340"/>
                <a:gd name="T13" fmla="*/ 227 h 283"/>
                <a:gd name="T14" fmla="*/ 170 w 340"/>
                <a:gd name="T15" fmla="*/ 227 h 283"/>
                <a:gd name="T16" fmla="*/ 170 w 340"/>
                <a:gd name="T17" fmla="*/ 283 h 283"/>
                <a:gd name="T18" fmla="*/ 283 w 340"/>
                <a:gd name="T19" fmla="*/ 283 h 283"/>
                <a:gd name="T20" fmla="*/ 283 w 340"/>
                <a:gd name="T21" fmla="*/ 227 h 283"/>
                <a:gd name="T22" fmla="*/ 340 w 340"/>
                <a:gd name="T23" fmla="*/ 227 h 283"/>
                <a:gd name="T24" fmla="*/ 340 w 340"/>
                <a:gd name="T25" fmla="*/ 170 h 283"/>
                <a:gd name="T26" fmla="*/ 283 w 340"/>
                <a:gd name="T27" fmla="*/ 170 h 283"/>
                <a:gd name="T28" fmla="*/ 283 w 340"/>
                <a:gd name="T29" fmla="*/ 113 h 283"/>
                <a:gd name="T30" fmla="*/ 227 w 340"/>
                <a:gd name="T31" fmla="*/ 113 h 283"/>
                <a:gd name="T32" fmla="*/ 227 w 340"/>
                <a:gd name="T33" fmla="*/ 57 h 283"/>
                <a:gd name="T34" fmla="*/ 113 w 340"/>
                <a:gd name="T35" fmla="*/ 57 h 283"/>
                <a:gd name="T36" fmla="*/ 113 w 340"/>
                <a:gd name="T3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283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283" y="283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5" name="Freeform 955"/>
            <p:cNvSpPr>
              <a:spLocks/>
            </p:cNvSpPr>
            <p:nvPr/>
          </p:nvSpPr>
          <p:spPr bwMode="auto">
            <a:xfrm>
              <a:off x="5846" y="4385"/>
              <a:ext cx="227" cy="283"/>
            </a:xfrm>
            <a:custGeom>
              <a:avLst/>
              <a:gdLst>
                <a:gd name="T0" fmla="*/ 227 w 227"/>
                <a:gd name="T1" fmla="*/ 0 h 283"/>
                <a:gd name="T2" fmla="*/ 0 w 227"/>
                <a:gd name="T3" fmla="*/ 0 h 283"/>
                <a:gd name="T4" fmla="*/ 0 w 227"/>
                <a:gd name="T5" fmla="*/ 227 h 283"/>
                <a:gd name="T6" fmla="*/ 57 w 227"/>
                <a:gd name="T7" fmla="*/ 227 h 283"/>
                <a:gd name="T8" fmla="*/ 57 w 227"/>
                <a:gd name="T9" fmla="*/ 283 h 283"/>
                <a:gd name="T10" fmla="*/ 114 w 227"/>
                <a:gd name="T11" fmla="*/ 283 h 283"/>
                <a:gd name="T12" fmla="*/ 114 w 227"/>
                <a:gd name="T13" fmla="*/ 170 h 283"/>
                <a:gd name="T14" fmla="*/ 227 w 227"/>
                <a:gd name="T15" fmla="*/ 170 h 283"/>
                <a:gd name="T16" fmla="*/ 227 w 227"/>
                <a:gd name="T1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83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6" name="Freeform 956"/>
            <p:cNvSpPr>
              <a:spLocks/>
            </p:cNvSpPr>
            <p:nvPr/>
          </p:nvSpPr>
          <p:spPr bwMode="auto">
            <a:xfrm>
              <a:off x="5279" y="3818"/>
              <a:ext cx="794" cy="737"/>
            </a:xfrm>
            <a:custGeom>
              <a:avLst/>
              <a:gdLst>
                <a:gd name="T0" fmla="*/ 454 w 794"/>
                <a:gd name="T1" fmla="*/ 57 h 737"/>
                <a:gd name="T2" fmla="*/ 454 w 794"/>
                <a:gd name="T3" fmla="*/ 113 h 737"/>
                <a:gd name="T4" fmla="*/ 397 w 794"/>
                <a:gd name="T5" fmla="*/ 113 h 737"/>
                <a:gd name="T6" fmla="*/ 397 w 794"/>
                <a:gd name="T7" fmla="*/ 57 h 737"/>
                <a:gd name="T8" fmla="*/ 341 w 794"/>
                <a:gd name="T9" fmla="*/ 57 h 737"/>
                <a:gd name="T10" fmla="*/ 341 w 794"/>
                <a:gd name="T11" fmla="*/ 0 h 737"/>
                <a:gd name="T12" fmla="*/ 114 w 794"/>
                <a:gd name="T13" fmla="*/ 0 h 737"/>
                <a:gd name="T14" fmla="*/ 114 w 794"/>
                <a:gd name="T15" fmla="*/ 57 h 737"/>
                <a:gd name="T16" fmla="*/ 57 w 794"/>
                <a:gd name="T17" fmla="*/ 57 h 737"/>
                <a:gd name="T18" fmla="*/ 57 w 794"/>
                <a:gd name="T19" fmla="*/ 397 h 737"/>
                <a:gd name="T20" fmla="*/ 0 w 794"/>
                <a:gd name="T21" fmla="*/ 397 h 737"/>
                <a:gd name="T22" fmla="*/ 0 w 794"/>
                <a:gd name="T23" fmla="*/ 453 h 737"/>
                <a:gd name="T24" fmla="*/ 57 w 794"/>
                <a:gd name="T25" fmla="*/ 453 h 737"/>
                <a:gd name="T26" fmla="*/ 57 w 794"/>
                <a:gd name="T27" fmla="*/ 624 h 737"/>
                <a:gd name="T28" fmla="*/ 114 w 794"/>
                <a:gd name="T29" fmla="*/ 624 h 737"/>
                <a:gd name="T30" fmla="*/ 114 w 794"/>
                <a:gd name="T31" fmla="*/ 737 h 737"/>
                <a:gd name="T32" fmla="*/ 341 w 794"/>
                <a:gd name="T33" fmla="*/ 737 h 737"/>
                <a:gd name="T34" fmla="*/ 341 w 794"/>
                <a:gd name="T35" fmla="*/ 680 h 737"/>
                <a:gd name="T36" fmla="*/ 511 w 794"/>
                <a:gd name="T37" fmla="*/ 680 h 737"/>
                <a:gd name="T38" fmla="*/ 511 w 794"/>
                <a:gd name="T39" fmla="*/ 737 h 737"/>
                <a:gd name="T40" fmla="*/ 567 w 794"/>
                <a:gd name="T41" fmla="*/ 737 h 737"/>
                <a:gd name="T42" fmla="*/ 567 w 794"/>
                <a:gd name="T43" fmla="*/ 567 h 737"/>
                <a:gd name="T44" fmla="*/ 794 w 794"/>
                <a:gd name="T45" fmla="*/ 567 h 737"/>
                <a:gd name="T46" fmla="*/ 794 w 794"/>
                <a:gd name="T47" fmla="*/ 340 h 737"/>
                <a:gd name="T48" fmla="*/ 681 w 794"/>
                <a:gd name="T49" fmla="*/ 340 h 737"/>
                <a:gd name="T50" fmla="*/ 681 w 794"/>
                <a:gd name="T51" fmla="*/ 283 h 737"/>
                <a:gd name="T52" fmla="*/ 738 w 794"/>
                <a:gd name="T53" fmla="*/ 283 h 737"/>
                <a:gd name="T54" fmla="*/ 738 w 794"/>
                <a:gd name="T55" fmla="*/ 227 h 737"/>
                <a:gd name="T56" fmla="*/ 681 w 794"/>
                <a:gd name="T57" fmla="*/ 227 h 737"/>
                <a:gd name="T58" fmla="*/ 681 w 794"/>
                <a:gd name="T59" fmla="*/ 170 h 737"/>
                <a:gd name="T60" fmla="*/ 624 w 794"/>
                <a:gd name="T61" fmla="*/ 170 h 737"/>
                <a:gd name="T62" fmla="*/ 624 w 794"/>
                <a:gd name="T63" fmla="*/ 113 h 737"/>
                <a:gd name="T64" fmla="*/ 567 w 794"/>
                <a:gd name="T65" fmla="*/ 113 h 737"/>
                <a:gd name="T66" fmla="*/ 567 w 794"/>
                <a:gd name="T67" fmla="*/ 57 h 737"/>
                <a:gd name="T68" fmla="*/ 454 w 794"/>
                <a:gd name="T69" fmla="*/ 5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737">
                  <a:moveTo>
                    <a:pt x="454" y="57"/>
                  </a:moveTo>
                  <a:lnTo>
                    <a:pt x="454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737"/>
                  </a:lnTo>
                  <a:lnTo>
                    <a:pt x="341" y="737"/>
                  </a:lnTo>
                  <a:lnTo>
                    <a:pt x="341" y="680"/>
                  </a:lnTo>
                  <a:lnTo>
                    <a:pt x="511" y="680"/>
                  </a:lnTo>
                  <a:lnTo>
                    <a:pt x="511" y="737"/>
                  </a:lnTo>
                  <a:lnTo>
                    <a:pt x="567" y="737"/>
                  </a:lnTo>
                  <a:lnTo>
                    <a:pt x="567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283"/>
                  </a:lnTo>
                  <a:lnTo>
                    <a:pt x="738" y="283"/>
                  </a:lnTo>
                  <a:lnTo>
                    <a:pt x="738" y="227"/>
                  </a:lnTo>
                  <a:lnTo>
                    <a:pt x="681" y="227"/>
                  </a:lnTo>
                  <a:lnTo>
                    <a:pt x="681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4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7" name="Freeform 957"/>
            <p:cNvSpPr>
              <a:spLocks/>
            </p:cNvSpPr>
            <p:nvPr/>
          </p:nvSpPr>
          <p:spPr bwMode="auto">
            <a:xfrm>
              <a:off x="4712" y="3648"/>
              <a:ext cx="681" cy="907"/>
            </a:xfrm>
            <a:custGeom>
              <a:avLst/>
              <a:gdLst>
                <a:gd name="T0" fmla="*/ 681 w 681"/>
                <a:gd name="T1" fmla="*/ 850 h 907"/>
                <a:gd name="T2" fmla="*/ 624 w 681"/>
                <a:gd name="T3" fmla="*/ 850 h 907"/>
                <a:gd name="T4" fmla="*/ 624 w 681"/>
                <a:gd name="T5" fmla="*/ 907 h 907"/>
                <a:gd name="T6" fmla="*/ 511 w 681"/>
                <a:gd name="T7" fmla="*/ 907 h 907"/>
                <a:gd name="T8" fmla="*/ 511 w 681"/>
                <a:gd name="T9" fmla="*/ 850 h 907"/>
                <a:gd name="T10" fmla="*/ 397 w 681"/>
                <a:gd name="T11" fmla="*/ 850 h 907"/>
                <a:gd name="T12" fmla="*/ 397 w 681"/>
                <a:gd name="T13" fmla="*/ 794 h 907"/>
                <a:gd name="T14" fmla="*/ 341 w 681"/>
                <a:gd name="T15" fmla="*/ 794 h 907"/>
                <a:gd name="T16" fmla="*/ 284 w 681"/>
                <a:gd name="T17" fmla="*/ 794 h 907"/>
                <a:gd name="T18" fmla="*/ 284 w 681"/>
                <a:gd name="T19" fmla="*/ 737 h 907"/>
                <a:gd name="T20" fmla="*/ 227 w 681"/>
                <a:gd name="T21" fmla="*/ 737 h 907"/>
                <a:gd name="T22" fmla="*/ 227 w 681"/>
                <a:gd name="T23" fmla="*/ 680 h 907"/>
                <a:gd name="T24" fmla="*/ 171 w 681"/>
                <a:gd name="T25" fmla="*/ 680 h 907"/>
                <a:gd name="T26" fmla="*/ 171 w 681"/>
                <a:gd name="T27" fmla="*/ 567 h 907"/>
                <a:gd name="T28" fmla="*/ 114 w 681"/>
                <a:gd name="T29" fmla="*/ 567 h 907"/>
                <a:gd name="T30" fmla="*/ 114 w 681"/>
                <a:gd name="T31" fmla="*/ 510 h 907"/>
                <a:gd name="T32" fmla="*/ 57 w 681"/>
                <a:gd name="T33" fmla="*/ 510 h 907"/>
                <a:gd name="T34" fmla="*/ 57 w 681"/>
                <a:gd name="T35" fmla="*/ 453 h 907"/>
                <a:gd name="T36" fmla="*/ 0 w 681"/>
                <a:gd name="T37" fmla="*/ 453 h 907"/>
                <a:gd name="T38" fmla="*/ 0 w 681"/>
                <a:gd name="T39" fmla="*/ 397 h 907"/>
                <a:gd name="T40" fmla="*/ 114 w 681"/>
                <a:gd name="T41" fmla="*/ 397 h 907"/>
                <a:gd name="T42" fmla="*/ 114 w 681"/>
                <a:gd name="T43" fmla="*/ 340 h 907"/>
                <a:gd name="T44" fmla="*/ 171 w 681"/>
                <a:gd name="T45" fmla="*/ 340 h 907"/>
                <a:gd name="T46" fmla="*/ 171 w 681"/>
                <a:gd name="T47" fmla="*/ 397 h 907"/>
                <a:gd name="T48" fmla="*/ 227 w 681"/>
                <a:gd name="T49" fmla="*/ 397 h 907"/>
                <a:gd name="T50" fmla="*/ 227 w 681"/>
                <a:gd name="T51" fmla="*/ 283 h 907"/>
                <a:gd name="T52" fmla="*/ 284 w 681"/>
                <a:gd name="T53" fmla="*/ 283 h 907"/>
                <a:gd name="T54" fmla="*/ 284 w 681"/>
                <a:gd name="T55" fmla="*/ 170 h 907"/>
                <a:gd name="T56" fmla="*/ 341 w 681"/>
                <a:gd name="T57" fmla="*/ 170 h 907"/>
                <a:gd name="T58" fmla="*/ 341 w 681"/>
                <a:gd name="T59" fmla="*/ 56 h 907"/>
                <a:gd name="T60" fmla="*/ 511 w 681"/>
                <a:gd name="T61" fmla="*/ 56 h 907"/>
                <a:gd name="T62" fmla="*/ 511 w 681"/>
                <a:gd name="T63" fmla="*/ 0 h 907"/>
                <a:gd name="T64" fmla="*/ 567 w 681"/>
                <a:gd name="T65" fmla="*/ 0 h 907"/>
                <a:gd name="T66" fmla="*/ 567 w 681"/>
                <a:gd name="T67" fmla="*/ 56 h 907"/>
                <a:gd name="T68" fmla="*/ 624 w 681"/>
                <a:gd name="T69" fmla="*/ 56 h 907"/>
                <a:gd name="T70" fmla="*/ 624 w 681"/>
                <a:gd name="T71" fmla="*/ 567 h 907"/>
                <a:gd name="T72" fmla="*/ 567 w 681"/>
                <a:gd name="T73" fmla="*/ 567 h 907"/>
                <a:gd name="T74" fmla="*/ 567 w 681"/>
                <a:gd name="T75" fmla="*/ 623 h 907"/>
                <a:gd name="T76" fmla="*/ 624 w 681"/>
                <a:gd name="T77" fmla="*/ 623 h 907"/>
                <a:gd name="T78" fmla="*/ 624 w 681"/>
                <a:gd name="T79" fmla="*/ 794 h 907"/>
                <a:gd name="T80" fmla="*/ 681 w 681"/>
                <a:gd name="T81" fmla="*/ 794 h 907"/>
                <a:gd name="T82" fmla="*/ 681 w 681"/>
                <a:gd name="T83" fmla="*/ 85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1" h="907">
                  <a:moveTo>
                    <a:pt x="681" y="850"/>
                  </a:moveTo>
                  <a:lnTo>
                    <a:pt x="624" y="850"/>
                  </a:lnTo>
                  <a:lnTo>
                    <a:pt x="624" y="907"/>
                  </a:lnTo>
                  <a:lnTo>
                    <a:pt x="511" y="907"/>
                  </a:lnTo>
                  <a:lnTo>
                    <a:pt x="511" y="850"/>
                  </a:lnTo>
                  <a:lnTo>
                    <a:pt x="397" y="850"/>
                  </a:lnTo>
                  <a:lnTo>
                    <a:pt x="397" y="794"/>
                  </a:lnTo>
                  <a:lnTo>
                    <a:pt x="341" y="794"/>
                  </a:lnTo>
                  <a:lnTo>
                    <a:pt x="284" y="794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171" y="680"/>
                  </a:lnTo>
                  <a:lnTo>
                    <a:pt x="171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56"/>
                  </a:lnTo>
                  <a:lnTo>
                    <a:pt x="511" y="56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24" y="56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67" y="623"/>
                  </a:lnTo>
                  <a:lnTo>
                    <a:pt x="624" y="623"/>
                  </a:lnTo>
                  <a:lnTo>
                    <a:pt x="624" y="794"/>
                  </a:lnTo>
                  <a:lnTo>
                    <a:pt x="681" y="794"/>
                  </a:lnTo>
                  <a:lnTo>
                    <a:pt x="681" y="85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8" name="Freeform 959"/>
            <p:cNvSpPr>
              <a:spLocks/>
            </p:cNvSpPr>
            <p:nvPr/>
          </p:nvSpPr>
          <p:spPr bwMode="auto">
            <a:xfrm>
              <a:off x="5393" y="2854"/>
              <a:ext cx="680" cy="1077"/>
            </a:xfrm>
            <a:custGeom>
              <a:avLst/>
              <a:gdLst>
                <a:gd name="T0" fmla="*/ 170 w 680"/>
                <a:gd name="T1" fmla="*/ 964 h 1077"/>
                <a:gd name="T2" fmla="*/ 170 w 680"/>
                <a:gd name="T3" fmla="*/ 850 h 1077"/>
                <a:gd name="T4" fmla="*/ 113 w 680"/>
                <a:gd name="T5" fmla="*/ 850 h 1077"/>
                <a:gd name="T6" fmla="*/ 113 w 680"/>
                <a:gd name="T7" fmla="*/ 794 h 1077"/>
                <a:gd name="T8" fmla="*/ 0 w 680"/>
                <a:gd name="T9" fmla="*/ 794 h 1077"/>
                <a:gd name="T10" fmla="*/ 0 w 680"/>
                <a:gd name="T11" fmla="*/ 737 h 1077"/>
                <a:gd name="T12" fmla="*/ 57 w 680"/>
                <a:gd name="T13" fmla="*/ 737 h 1077"/>
                <a:gd name="T14" fmla="*/ 57 w 680"/>
                <a:gd name="T15" fmla="*/ 567 h 1077"/>
                <a:gd name="T16" fmla="*/ 113 w 680"/>
                <a:gd name="T17" fmla="*/ 567 h 1077"/>
                <a:gd name="T18" fmla="*/ 113 w 680"/>
                <a:gd name="T19" fmla="*/ 510 h 1077"/>
                <a:gd name="T20" fmla="*/ 170 w 680"/>
                <a:gd name="T21" fmla="*/ 510 h 1077"/>
                <a:gd name="T22" fmla="*/ 170 w 680"/>
                <a:gd name="T23" fmla="*/ 454 h 1077"/>
                <a:gd name="T24" fmla="*/ 227 w 680"/>
                <a:gd name="T25" fmla="*/ 454 h 1077"/>
                <a:gd name="T26" fmla="*/ 227 w 680"/>
                <a:gd name="T27" fmla="*/ 340 h 1077"/>
                <a:gd name="T28" fmla="*/ 283 w 680"/>
                <a:gd name="T29" fmla="*/ 340 h 1077"/>
                <a:gd name="T30" fmla="*/ 340 w 680"/>
                <a:gd name="T31" fmla="*/ 340 h 1077"/>
                <a:gd name="T32" fmla="*/ 340 w 680"/>
                <a:gd name="T33" fmla="*/ 227 h 1077"/>
                <a:gd name="T34" fmla="*/ 453 w 680"/>
                <a:gd name="T35" fmla="*/ 227 h 1077"/>
                <a:gd name="T36" fmla="*/ 453 w 680"/>
                <a:gd name="T37" fmla="*/ 170 h 1077"/>
                <a:gd name="T38" fmla="*/ 567 w 680"/>
                <a:gd name="T39" fmla="*/ 170 h 1077"/>
                <a:gd name="T40" fmla="*/ 567 w 680"/>
                <a:gd name="T41" fmla="*/ 57 h 1077"/>
                <a:gd name="T42" fmla="*/ 624 w 680"/>
                <a:gd name="T43" fmla="*/ 57 h 1077"/>
                <a:gd name="T44" fmla="*/ 624 w 680"/>
                <a:gd name="T45" fmla="*/ 0 h 1077"/>
                <a:gd name="T46" fmla="*/ 680 w 680"/>
                <a:gd name="T47" fmla="*/ 0 h 1077"/>
                <a:gd name="T48" fmla="*/ 680 w 680"/>
                <a:gd name="T49" fmla="*/ 227 h 1077"/>
                <a:gd name="T50" fmla="*/ 624 w 680"/>
                <a:gd name="T51" fmla="*/ 227 h 1077"/>
                <a:gd name="T52" fmla="*/ 624 w 680"/>
                <a:gd name="T53" fmla="*/ 397 h 1077"/>
                <a:gd name="T54" fmla="*/ 680 w 680"/>
                <a:gd name="T55" fmla="*/ 397 h 1077"/>
                <a:gd name="T56" fmla="*/ 680 w 680"/>
                <a:gd name="T57" fmla="*/ 510 h 1077"/>
                <a:gd name="T58" fmla="*/ 567 w 680"/>
                <a:gd name="T59" fmla="*/ 510 h 1077"/>
                <a:gd name="T60" fmla="*/ 567 w 680"/>
                <a:gd name="T61" fmla="*/ 624 h 1077"/>
                <a:gd name="T62" fmla="*/ 510 w 680"/>
                <a:gd name="T63" fmla="*/ 624 h 1077"/>
                <a:gd name="T64" fmla="*/ 510 w 680"/>
                <a:gd name="T65" fmla="*/ 680 h 1077"/>
                <a:gd name="T66" fmla="*/ 453 w 680"/>
                <a:gd name="T67" fmla="*/ 680 h 1077"/>
                <a:gd name="T68" fmla="*/ 453 w 680"/>
                <a:gd name="T69" fmla="*/ 794 h 1077"/>
                <a:gd name="T70" fmla="*/ 397 w 680"/>
                <a:gd name="T71" fmla="*/ 794 h 1077"/>
                <a:gd name="T72" fmla="*/ 397 w 680"/>
                <a:gd name="T73" fmla="*/ 850 h 1077"/>
                <a:gd name="T74" fmla="*/ 397 w 680"/>
                <a:gd name="T75" fmla="*/ 907 h 1077"/>
                <a:gd name="T76" fmla="*/ 340 w 680"/>
                <a:gd name="T77" fmla="*/ 907 h 1077"/>
                <a:gd name="T78" fmla="*/ 340 w 680"/>
                <a:gd name="T79" fmla="*/ 964 h 1077"/>
                <a:gd name="T80" fmla="*/ 397 w 680"/>
                <a:gd name="T81" fmla="*/ 964 h 1077"/>
                <a:gd name="T82" fmla="*/ 397 w 680"/>
                <a:gd name="T83" fmla="*/ 1021 h 1077"/>
                <a:gd name="T84" fmla="*/ 340 w 680"/>
                <a:gd name="T85" fmla="*/ 1021 h 1077"/>
                <a:gd name="T86" fmla="*/ 340 w 680"/>
                <a:gd name="T87" fmla="*/ 1077 h 1077"/>
                <a:gd name="T88" fmla="*/ 283 w 680"/>
                <a:gd name="T89" fmla="*/ 1077 h 1077"/>
                <a:gd name="T90" fmla="*/ 283 w 680"/>
                <a:gd name="T91" fmla="*/ 1021 h 1077"/>
                <a:gd name="T92" fmla="*/ 227 w 680"/>
                <a:gd name="T93" fmla="*/ 1021 h 1077"/>
                <a:gd name="T94" fmla="*/ 227 w 680"/>
                <a:gd name="T95" fmla="*/ 964 h 1077"/>
                <a:gd name="T96" fmla="*/ 170 w 680"/>
                <a:gd name="T97" fmla="*/ 964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0" h="1077">
                  <a:moveTo>
                    <a:pt x="170" y="964"/>
                  </a:moveTo>
                  <a:lnTo>
                    <a:pt x="170" y="850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567" y="170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680" y="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510"/>
                  </a:lnTo>
                  <a:lnTo>
                    <a:pt x="567" y="510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680"/>
                  </a:lnTo>
                  <a:lnTo>
                    <a:pt x="453" y="680"/>
                  </a:lnTo>
                  <a:lnTo>
                    <a:pt x="453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964"/>
                  </a:lnTo>
                  <a:lnTo>
                    <a:pt x="397" y="964"/>
                  </a:lnTo>
                  <a:lnTo>
                    <a:pt x="397" y="1021"/>
                  </a:lnTo>
                  <a:lnTo>
                    <a:pt x="340" y="1021"/>
                  </a:lnTo>
                  <a:lnTo>
                    <a:pt x="340" y="1077"/>
                  </a:lnTo>
                  <a:lnTo>
                    <a:pt x="283" y="1077"/>
                  </a:lnTo>
                  <a:lnTo>
                    <a:pt x="283" y="1021"/>
                  </a:lnTo>
                  <a:lnTo>
                    <a:pt x="227" y="1021"/>
                  </a:lnTo>
                  <a:lnTo>
                    <a:pt x="227" y="964"/>
                  </a:lnTo>
                  <a:lnTo>
                    <a:pt x="170" y="9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9" name="Freeform 960"/>
            <p:cNvSpPr>
              <a:spLocks/>
            </p:cNvSpPr>
            <p:nvPr/>
          </p:nvSpPr>
          <p:spPr bwMode="auto">
            <a:xfrm>
              <a:off x="5223" y="2457"/>
              <a:ext cx="1020" cy="1418"/>
            </a:xfrm>
            <a:custGeom>
              <a:avLst/>
              <a:gdLst>
                <a:gd name="T0" fmla="*/ 453 w 1020"/>
                <a:gd name="T1" fmla="*/ 0 h 1418"/>
                <a:gd name="T2" fmla="*/ 340 w 1020"/>
                <a:gd name="T3" fmla="*/ 0 h 1418"/>
                <a:gd name="T4" fmla="*/ 340 w 1020"/>
                <a:gd name="T5" fmla="*/ 57 h 1418"/>
                <a:gd name="T6" fmla="*/ 283 w 1020"/>
                <a:gd name="T7" fmla="*/ 57 h 1418"/>
                <a:gd name="T8" fmla="*/ 283 w 1020"/>
                <a:gd name="T9" fmla="*/ 340 h 1418"/>
                <a:gd name="T10" fmla="*/ 340 w 1020"/>
                <a:gd name="T11" fmla="*/ 340 h 1418"/>
                <a:gd name="T12" fmla="*/ 340 w 1020"/>
                <a:gd name="T13" fmla="*/ 454 h 1418"/>
                <a:gd name="T14" fmla="*/ 283 w 1020"/>
                <a:gd name="T15" fmla="*/ 454 h 1418"/>
                <a:gd name="T16" fmla="*/ 283 w 1020"/>
                <a:gd name="T17" fmla="*/ 510 h 1418"/>
                <a:gd name="T18" fmla="*/ 227 w 1020"/>
                <a:gd name="T19" fmla="*/ 510 h 1418"/>
                <a:gd name="T20" fmla="*/ 227 w 1020"/>
                <a:gd name="T21" fmla="*/ 567 h 1418"/>
                <a:gd name="T22" fmla="*/ 170 w 1020"/>
                <a:gd name="T23" fmla="*/ 567 h 1418"/>
                <a:gd name="T24" fmla="*/ 170 w 1020"/>
                <a:gd name="T25" fmla="*/ 624 h 1418"/>
                <a:gd name="T26" fmla="*/ 227 w 1020"/>
                <a:gd name="T27" fmla="*/ 624 h 1418"/>
                <a:gd name="T28" fmla="*/ 227 w 1020"/>
                <a:gd name="T29" fmla="*/ 680 h 1418"/>
                <a:gd name="T30" fmla="*/ 283 w 1020"/>
                <a:gd name="T31" fmla="*/ 680 h 1418"/>
                <a:gd name="T32" fmla="*/ 283 w 1020"/>
                <a:gd name="T33" fmla="*/ 737 h 1418"/>
                <a:gd name="T34" fmla="*/ 170 w 1020"/>
                <a:gd name="T35" fmla="*/ 737 h 1418"/>
                <a:gd name="T36" fmla="*/ 170 w 1020"/>
                <a:gd name="T37" fmla="*/ 794 h 1418"/>
                <a:gd name="T38" fmla="*/ 0 w 1020"/>
                <a:gd name="T39" fmla="*/ 794 h 1418"/>
                <a:gd name="T40" fmla="*/ 0 w 1020"/>
                <a:gd name="T41" fmla="*/ 907 h 1418"/>
                <a:gd name="T42" fmla="*/ 113 w 1020"/>
                <a:gd name="T43" fmla="*/ 907 h 1418"/>
                <a:gd name="T44" fmla="*/ 113 w 1020"/>
                <a:gd name="T45" fmla="*/ 1191 h 1418"/>
                <a:gd name="T46" fmla="*/ 56 w 1020"/>
                <a:gd name="T47" fmla="*/ 1191 h 1418"/>
                <a:gd name="T48" fmla="*/ 56 w 1020"/>
                <a:gd name="T49" fmla="*/ 1247 h 1418"/>
                <a:gd name="T50" fmla="*/ 113 w 1020"/>
                <a:gd name="T51" fmla="*/ 1247 h 1418"/>
                <a:gd name="T52" fmla="*/ 113 w 1020"/>
                <a:gd name="T53" fmla="*/ 1418 h 1418"/>
                <a:gd name="T54" fmla="*/ 170 w 1020"/>
                <a:gd name="T55" fmla="*/ 1418 h 1418"/>
                <a:gd name="T56" fmla="*/ 170 w 1020"/>
                <a:gd name="T57" fmla="*/ 1361 h 1418"/>
                <a:gd name="T58" fmla="*/ 340 w 1020"/>
                <a:gd name="T59" fmla="*/ 1361 h 1418"/>
                <a:gd name="T60" fmla="*/ 340 w 1020"/>
                <a:gd name="T61" fmla="*/ 1247 h 1418"/>
                <a:gd name="T62" fmla="*/ 283 w 1020"/>
                <a:gd name="T63" fmla="*/ 1247 h 1418"/>
                <a:gd name="T64" fmla="*/ 283 w 1020"/>
                <a:gd name="T65" fmla="*/ 1191 h 1418"/>
                <a:gd name="T66" fmla="*/ 170 w 1020"/>
                <a:gd name="T67" fmla="*/ 1191 h 1418"/>
                <a:gd name="T68" fmla="*/ 170 w 1020"/>
                <a:gd name="T69" fmla="*/ 1134 h 1418"/>
                <a:gd name="T70" fmla="*/ 227 w 1020"/>
                <a:gd name="T71" fmla="*/ 1134 h 1418"/>
                <a:gd name="T72" fmla="*/ 227 w 1020"/>
                <a:gd name="T73" fmla="*/ 964 h 1418"/>
                <a:gd name="T74" fmla="*/ 283 w 1020"/>
                <a:gd name="T75" fmla="*/ 964 h 1418"/>
                <a:gd name="T76" fmla="*/ 283 w 1020"/>
                <a:gd name="T77" fmla="*/ 907 h 1418"/>
                <a:gd name="T78" fmla="*/ 340 w 1020"/>
                <a:gd name="T79" fmla="*/ 907 h 1418"/>
                <a:gd name="T80" fmla="*/ 340 w 1020"/>
                <a:gd name="T81" fmla="*/ 851 h 1418"/>
                <a:gd name="T82" fmla="*/ 397 w 1020"/>
                <a:gd name="T83" fmla="*/ 851 h 1418"/>
                <a:gd name="T84" fmla="*/ 397 w 1020"/>
                <a:gd name="T85" fmla="*/ 737 h 1418"/>
                <a:gd name="T86" fmla="*/ 510 w 1020"/>
                <a:gd name="T87" fmla="*/ 737 h 1418"/>
                <a:gd name="T88" fmla="*/ 510 w 1020"/>
                <a:gd name="T89" fmla="*/ 624 h 1418"/>
                <a:gd name="T90" fmla="*/ 623 w 1020"/>
                <a:gd name="T91" fmla="*/ 624 h 1418"/>
                <a:gd name="T92" fmla="*/ 623 w 1020"/>
                <a:gd name="T93" fmla="*/ 567 h 1418"/>
                <a:gd name="T94" fmla="*/ 737 w 1020"/>
                <a:gd name="T95" fmla="*/ 567 h 1418"/>
                <a:gd name="T96" fmla="*/ 737 w 1020"/>
                <a:gd name="T97" fmla="*/ 454 h 1418"/>
                <a:gd name="T98" fmla="*/ 794 w 1020"/>
                <a:gd name="T99" fmla="*/ 454 h 1418"/>
                <a:gd name="T100" fmla="*/ 794 w 1020"/>
                <a:gd name="T101" fmla="*/ 397 h 1418"/>
                <a:gd name="T102" fmla="*/ 964 w 1020"/>
                <a:gd name="T103" fmla="*/ 397 h 1418"/>
                <a:gd name="T104" fmla="*/ 964 w 1020"/>
                <a:gd name="T105" fmla="*/ 340 h 1418"/>
                <a:gd name="T106" fmla="*/ 1020 w 1020"/>
                <a:gd name="T107" fmla="*/ 340 h 1418"/>
                <a:gd name="T108" fmla="*/ 1020 w 1020"/>
                <a:gd name="T109" fmla="*/ 113 h 1418"/>
                <a:gd name="T110" fmla="*/ 850 w 1020"/>
                <a:gd name="T111" fmla="*/ 113 h 1418"/>
                <a:gd name="T112" fmla="*/ 850 w 1020"/>
                <a:gd name="T113" fmla="*/ 170 h 1418"/>
                <a:gd name="T114" fmla="*/ 794 w 1020"/>
                <a:gd name="T115" fmla="*/ 170 h 1418"/>
                <a:gd name="T116" fmla="*/ 794 w 1020"/>
                <a:gd name="T117" fmla="*/ 113 h 1418"/>
                <a:gd name="T118" fmla="*/ 510 w 1020"/>
                <a:gd name="T119" fmla="*/ 113 h 1418"/>
                <a:gd name="T120" fmla="*/ 510 w 1020"/>
                <a:gd name="T121" fmla="*/ 57 h 1418"/>
                <a:gd name="T122" fmla="*/ 453 w 1020"/>
                <a:gd name="T123" fmla="*/ 57 h 1418"/>
                <a:gd name="T124" fmla="*/ 453 w 1020"/>
                <a:gd name="T125" fmla="*/ 0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20" h="1418">
                  <a:moveTo>
                    <a:pt x="453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283" y="454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191"/>
                  </a:lnTo>
                  <a:lnTo>
                    <a:pt x="56" y="1191"/>
                  </a:lnTo>
                  <a:lnTo>
                    <a:pt x="56" y="1247"/>
                  </a:lnTo>
                  <a:lnTo>
                    <a:pt x="113" y="1247"/>
                  </a:lnTo>
                  <a:lnTo>
                    <a:pt x="113" y="1418"/>
                  </a:lnTo>
                  <a:lnTo>
                    <a:pt x="170" y="1418"/>
                  </a:lnTo>
                  <a:lnTo>
                    <a:pt x="170" y="1361"/>
                  </a:lnTo>
                  <a:lnTo>
                    <a:pt x="340" y="1361"/>
                  </a:lnTo>
                  <a:lnTo>
                    <a:pt x="340" y="1247"/>
                  </a:lnTo>
                  <a:lnTo>
                    <a:pt x="283" y="1247"/>
                  </a:lnTo>
                  <a:lnTo>
                    <a:pt x="283" y="1191"/>
                  </a:lnTo>
                  <a:lnTo>
                    <a:pt x="170" y="1191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340" y="907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737"/>
                  </a:lnTo>
                  <a:lnTo>
                    <a:pt x="510" y="737"/>
                  </a:lnTo>
                  <a:lnTo>
                    <a:pt x="510" y="624"/>
                  </a:lnTo>
                  <a:lnTo>
                    <a:pt x="623" y="624"/>
                  </a:lnTo>
                  <a:lnTo>
                    <a:pt x="623" y="567"/>
                  </a:lnTo>
                  <a:lnTo>
                    <a:pt x="737" y="567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1020" y="340"/>
                  </a:lnTo>
                  <a:lnTo>
                    <a:pt x="1020" y="113"/>
                  </a:lnTo>
                  <a:lnTo>
                    <a:pt x="850" y="113"/>
                  </a:lnTo>
                  <a:lnTo>
                    <a:pt x="850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81" name="Group 174"/>
          <p:cNvGrpSpPr>
            <a:grpSpLocks/>
          </p:cNvGrpSpPr>
          <p:nvPr/>
        </p:nvGrpSpPr>
        <p:grpSpPr bwMode="auto">
          <a:xfrm>
            <a:off x="6869311" y="4547633"/>
            <a:ext cx="4636855" cy="4933565"/>
            <a:chOff x="1651" y="189"/>
            <a:chExt cx="5329" cy="5670"/>
          </a:xfrm>
        </p:grpSpPr>
        <p:sp>
          <p:nvSpPr>
            <p:cNvPr id="319" name="Freeform 133"/>
            <p:cNvSpPr>
              <a:spLocks/>
            </p:cNvSpPr>
            <p:nvPr/>
          </p:nvSpPr>
          <p:spPr bwMode="auto">
            <a:xfrm>
              <a:off x="3805" y="3364"/>
              <a:ext cx="454" cy="227"/>
            </a:xfrm>
            <a:custGeom>
              <a:avLst/>
              <a:gdLst>
                <a:gd name="T0" fmla="*/ 0 w 454"/>
                <a:gd name="T1" fmla="*/ 0 h 227"/>
                <a:gd name="T2" fmla="*/ 227 w 454"/>
                <a:gd name="T3" fmla="*/ 0 h 227"/>
                <a:gd name="T4" fmla="*/ 227 w 454"/>
                <a:gd name="T5" fmla="*/ 114 h 227"/>
                <a:gd name="T6" fmla="*/ 454 w 454"/>
                <a:gd name="T7" fmla="*/ 114 h 227"/>
                <a:gd name="T8" fmla="*/ 454 w 454"/>
                <a:gd name="T9" fmla="*/ 227 h 227"/>
                <a:gd name="T10" fmla="*/ 114 w 454"/>
                <a:gd name="T11" fmla="*/ 227 h 227"/>
                <a:gd name="T12" fmla="*/ 114 w 454"/>
                <a:gd name="T13" fmla="*/ 114 h 227"/>
                <a:gd name="T14" fmla="*/ 0 w 454"/>
                <a:gd name="T15" fmla="*/ 114 h 227"/>
                <a:gd name="T16" fmla="*/ 0 w 454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227">
                  <a:moveTo>
                    <a:pt x="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0" name="Freeform 134"/>
            <p:cNvSpPr>
              <a:spLocks/>
            </p:cNvSpPr>
            <p:nvPr/>
          </p:nvSpPr>
          <p:spPr bwMode="auto">
            <a:xfrm>
              <a:off x="3919" y="3251"/>
              <a:ext cx="453" cy="340"/>
            </a:xfrm>
            <a:custGeom>
              <a:avLst/>
              <a:gdLst>
                <a:gd name="T0" fmla="*/ 0 w 453"/>
                <a:gd name="T1" fmla="*/ 113 h 340"/>
                <a:gd name="T2" fmla="*/ 0 w 453"/>
                <a:gd name="T3" fmla="*/ 0 h 340"/>
                <a:gd name="T4" fmla="*/ 226 w 453"/>
                <a:gd name="T5" fmla="*/ 0 h 340"/>
                <a:gd name="T6" fmla="*/ 226 w 453"/>
                <a:gd name="T7" fmla="*/ 113 h 340"/>
                <a:gd name="T8" fmla="*/ 453 w 453"/>
                <a:gd name="T9" fmla="*/ 113 h 340"/>
                <a:gd name="T10" fmla="*/ 453 w 453"/>
                <a:gd name="T11" fmla="*/ 340 h 340"/>
                <a:gd name="T12" fmla="*/ 340 w 453"/>
                <a:gd name="T13" fmla="*/ 340 h 340"/>
                <a:gd name="T14" fmla="*/ 340 w 453"/>
                <a:gd name="T15" fmla="*/ 227 h 340"/>
                <a:gd name="T16" fmla="*/ 113 w 453"/>
                <a:gd name="T17" fmla="*/ 227 h 340"/>
                <a:gd name="T18" fmla="*/ 113 w 453"/>
                <a:gd name="T19" fmla="*/ 113 h 340"/>
                <a:gd name="T20" fmla="*/ 0 w 453"/>
                <a:gd name="T21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40">
                  <a:moveTo>
                    <a:pt x="0" y="113"/>
                  </a:moveTo>
                  <a:lnTo>
                    <a:pt x="0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1" name="Freeform 135"/>
            <p:cNvSpPr>
              <a:spLocks/>
            </p:cNvSpPr>
            <p:nvPr/>
          </p:nvSpPr>
          <p:spPr bwMode="auto">
            <a:xfrm>
              <a:off x="3692" y="2344"/>
              <a:ext cx="453" cy="340"/>
            </a:xfrm>
            <a:custGeom>
              <a:avLst/>
              <a:gdLst>
                <a:gd name="T0" fmla="*/ 0 w 453"/>
                <a:gd name="T1" fmla="*/ 0 h 340"/>
                <a:gd name="T2" fmla="*/ 453 w 453"/>
                <a:gd name="T3" fmla="*/ 0 h 340"/>
                <a:gd name="T4" fmla="*/ 453 w 453"/>
                <a:gd name="T5" fmla="*/ 340 h 340"/>
                <a:gd name="T6" fmla="*/ 113 w 453"/>
                <a:gd name="T7" fmla="*/ 340 h 340"/>
                <a:gd name="T8" fmla="*/ 113 w 453"/>
                <a:gd name="T9" fmla="*/ 226 h 340"/>
                <a:gd name="T10" fmla="*/ 0 w 453"/>
                <a:gd name="T11" fmla="*/ 226 h 340"/>
                <a:gd name="T12" fmla="*/ 0 w 453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340">
                  <a:moveTo>
                    <a:pt x="0" y="0"/>
                  </a:moveTo>
                  <a:lnTo>
                    <a:pt x="453" y="0"/>
                  </a:lnTo>
                  <a:lnTo>
                    <a:pt x="453" y="340"/>
                  </a:lnTo>
                  <a:lnTo>
                    <a:pt x="113" y="34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2" name="Freeform 136"/>
            <p:cNvSpPr>
              <a:spLocks/>
            </p:cNvSpPr>
            <p:nvPr/>
          </p:nvSpPr>
          <p:spPr bwMode="auto">
            <a:xfrm>
              <a:off x="2218" y="2344"/>
              <a:ext cx="340" cy="453"/>
            </a:xfrm>
            <a:custGeom>
              <a:avLst/>
              <a:gdLst>
                <a:gd name="T0" fmla="*/ 0 w 340"/>
                <a:gd name="T1" fmla="*/ 0 h 453"/>
                <a:gd name="T2" fmla="*/ 0 w 340"/>
                <a:gd name="T3" fmla="*/ 340 h 453"/>
                <a:gd name="T4" fmla="*/ 113 w 340"/>
                <a:gd name="T5" fmla="*/ 340 h 453"/>
                <a:gd name="T6" fmla="*/ 113 w 340"/>
                <a:gd name="T7" fmla="*/ 453 h 453"/>
                <a:gd name="T8" fmla="*/ 226 w 340"/>
                <a:gd name="T9" fmla="*/ 453 h 453"/>
                <a:gd name="T10" fmla="*/ 226 w 340"/>
                <a:gd name="T11" fmla="*/ 340 h 453"/>
                <a:gd name="T12" fmla="*/ 340 w 340"/>
                <a:gd name="T13" fmla="*/ 340 h 453"/>
                <a:gd name="T14" fmla="*/ 340 w 340"/>
                <a:gd name="T15" fmla="*/ 0 h 453"/>
                <a:gd name="T16" fmla="*/ 0 w 340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3">
                  <a:moveTo>
                    <a:pt x="0" y="0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3" name="Freeform 137"/>
            <p:cNvSpPr>
              <a:spLocks/>
            </p:cNvSpPr>
            <p:nvPr/>
          </p:nvSpPr>
          <p:spPr bwMode="auto">
            <a:xfrm>
              <a:off x="4372" y="2344"/>
              <a:ext cx="567" cy="453"/>
            </a:xfrm>
            <a:custGeom>
              <a:avLst/>
              <a:gdLst>
                <a:gd name="T0" fmla="*/ 0 w 567"/>
                <a:gd name="T1" fmla="*/ 113 h 453"/>
                <a:gd name="T2" fmla="*/ 0 w 567"/>
                <a:gd name="T3" fmla="*/ 340 h 453"/>
                <a:gd name="T4" fmla="*/ 340 w 567"/>
                <a:gd name="T5" fmla="*/ 340 h 453"/>
                <a:gd name="T6" fmla="*/ 340 w 567"/>
                <a:gd name="T7" fmla="*/ 453 h 453"/>
                <a:gd name="T8" fmla="*/ 567 w 567"/>
                <a:gd name="T9" fmla="*/ 453 h 453"/>
                <a:gd name="T10" fmla="*/ 567 w 567"/>
                <a:gd name="T11" fmla="*/ 340 h 453"/>
                <a:gd name="T12" fmla="*/ 454 w 567"/>
                <a:gd name="T13" fmla="*/ 340 h 453"/>
                <a:gd name="T14" fmla="*/ 454 w 567"/>
                <a:gd name="T15" fmla="*/ 113 h 453"/>
                <a:gd name="T16" fmla="*/ 340 w 567"/>
                <a:gd name="T17" fmla="*/ 113 h 453"/>
                <a:gd name="T18" fmla="*/ 340 w 567"/>
                <a:gd name="T19" fmla="*/ 0 h 453"/>
                <a:gd name="T20" fmla="*/ 114 w 567"/>
                <a:gd name="T21" fmla="*/ 0 h 453"/>
                <a:gd name="T22" fmla="*/ 114 w 567"/>
                <a:gd name="T23" fmla="*/ 113 h 453"/>
                <a:gd name="T24" fmla="*/ 0 w 567"/>
                <a:gd name="T25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3">
                  <a:moveTo>
                    <a:pt x="0" y="113"/>
                  </a:moveTo>
                  <a:lnTo>
                    <a:pt x="0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4" name="Freeform 138"/>
            <p:cNvSpPr>
              <a:spLocks/>
            </p:cNvSpPr>
            <p:nvPr/>
          </p:nvSpPr>
          <p:spPr bwMode="auto">
            <a:xfrm>
              <a:off x="4486" y="1550"/>
              <a:ext cx="567" cy="680"/>
            </a:xfrm>
            <a:custGeom>
              <a:avLst/>
              <a:gdLst>
                <a:gd name="T0" fmla="*/ 0 w 567"/>
                <a:gd name="T1" fmla="*/ 680 h 680"/>
                <a:gd name="T2" fmla="*/ 0 w 567"/>
                <a:gd name="T3" fmla="*/ 453 h 680"/>
                <a:gd name="T4" fmla="*/ 113 w 567"/>
                <a:gd name="T5" fmla="*/ 453 h 680"/>
                <a:gd name="T6" fmla="*/ 113 w 567"/>
                <a:gd name="T7" fmla="*/ 113 h 680"/>
                <a:gd name="T8" fmla="*/ 226 w 567"/>
                <a:gd name="T9" fmla="*/ 113 h 680"/>
                <a:gd name="T10" fmla="*/ 226 w 567"/>
                <a:gd name="T11" fmla="*/ 0 h 680"/>
                <a:gd name="T12" fmla="*/ 340 w 567"/>
                <a:gd name="T13" fmla="*/ 0 h 680"/>
                <a:gd name="T14" fmla="*/ 340 w 567"/>
                <a:gd name="T15" fmla="*/ 340 h 680"/>
                <a:gd name="T16" fmla="*/ 567 w 567"/>
                <a:gd name="T17" fmla="*/ 340 h 680"/>
                <a:gd name="T18" fmla="*/ 567 w 567"/>
                <a:gd name="T19" fmla="*/ 453 h 680"/>
                <a:gd name="T20" fmla="*/ 453 w 567"/>
                <a:gd name="T21" fmla="*/ 453 h 680"/>
                <a:gd name="T22" fmla="*/ 453 w 567"/>
                <a:gd name="T23" fmla="*/ 567 h 680"/>
                <a:gd name="T24" fmla="*/ 226 w 567"/>
                <a:gd name="T25" fmla="*/ 567 h 680"/>
                <a:gd name="T26" fmla="*/ 226 w 567"/>
                <a:gd name="T27" fmla="*/ 680 h 680"/>
                <a:gd name="T28" fmla="*/ 0 w 567"/>
                <a:gd name="T29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680">
                  <a:moveTo>
                    <a:pt x="0" y="680"/>
                  </a:moveTo>
                  <a:lnTo>
                    <a:pt x="0" y="453"/>
                  </a:lnTo>
                  <a:lnTo>
                    <a:pt x="113" y="453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567"/>
                  </a:lnTo>
                  <a:lnTo>
                    <a:pt x="226" y="567"/>
                  </a:lnTo>
                  <a:lnTo>
                    <a:pt x="226" y="680"/>
                  </a:lnTo>
                  <a:lnTo>
                    <a:pt x="0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5" name="Freeform 139"/>
            <p:cNvSpPr>
              <a:spLocks/>
            </p:cNvSpPr>
            <p:nvPr/>
          </p:nvSpPr>
          <p:spPr bwMode="auto">
            <a:xfrm>
              <a:off x="4599" y="4158"/>
              <a:ext cx="340" cy="227"/>
            </a:xfrm>
            <a:custGeom>
              <a:avLst/>
              <a:gdLst>
                <a:gd name="T0" fmla="*/ 0 w 340"/>
                <a:gd name="T1" fmla="*/ 0 h 227"/>
                <a:gd name="T2" fmla="*/ 0 w 340"/>
                <a:gd name="T3" fmla="*/ 113 h 227"/>
                <a:gd name="T4" fmla="*/ 113 w 340"/>
                <a:gd name="T5" fmla="*/ 113 h 227"/>
                <a:gd name="T6" fmla="*/ 113 w 340"/>
                <a:gd name="T7" fmla="*/ 227 h 227"/>
                <a:gd name="T8" fmla="*/ 340 w 340"/>
                <a:gd name="T9" fmla="*/ 227 h 227"/>
                <a:gd name="T10" fmla="*/ 340 w 340"/>
                <a:gd name="T11" fmla="*/ 113 h 227"/>
                <a:gd name="T12" fmla="*/ 227 w 340"/>
                <a:gd name="T13" fmla="*/ 113 h 227"/>
                <a:gd name="T14" fmla="*/ 227 w 340"/>
                <a:gd name="T15" fmla="*/ 0 h 227"/>
                <a:gd name="T16" fmla="*/ 0 w 340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7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6" name="Freeform 140"/>
            <p:cNvSpPr>
              <a:spLocks/>
            </p:cNvSpPr>
            <p:nvPr/>
          </p:nvSpPr>
          <p:spPr bwMode="auto">
            <a:xfrm>
              <a:off x="3352" y="4271"/>
              <a:ext cx="1360" cy="908"/>
            </a:xfrm>
            <a:custGeom>
              <a:avLst/>
              <a:gdLst>
                <a:gd name="T0" fmla="*/ 1360 w 1360"/>
                <a:gd name="T1" fmla="*/ 0 h 908"/>
                <a:gd name="T2" fmla="*/ 1134 w 1360"/>
                <a:gd name="T3" fmla="*/ 0 h 908"/>
                <a:gd name="T4" fmla="*/ 1134 w 1360"/>
                <a:gd name="T5" fmla="*/ 114 h 908"/>
                <a:gd name="T6" fmla="*/ 907 w 1360"/>
                <a:gd name="T7" fmla="*/ 114 h 908"/>
                <a:gd name="T8" fmla="*/ 907 w 1360"/>
                <a:gd name="T9" fmla="*/ 341 h 908"/>
                <a:gd name="T10" fmla="*/ 793 w 1360"/>
                <a:gd name="T11" fmla="*/ 341 h 908"/>
                <a:gd name="T12" fmla="*/ 793 w 1360"/>
                <a:gd name="T13" fmla="*/ 454 h 908"/>
                <a:gd name="T14" fmla="*/ 567 w 1360"/>
                <a:gd name="T15" fmla="*/ 454 h 908"/>
                <a:gd name="T16" fmla="*/ 567 w 1360"/>
                <a:gd name="T17" fmla="*/ 567 h 908"/>
                <a:gd name="T18" fmla="*/ 453 w 1360"/>
                <a:gd name="T19" fmla="*/ 567 h 908"/>
                <a:gd name="T20" fmla="*/ 453 w 1360"/>
                <a:gd name="T21" fmla="*/ 681 h 908"/>
                <a:gd name="T22" fmla="*/ 0 w 1360"/>
                <a:gd name="T23" fmla="*/ 681 h 908"/>
                <a:gd name="T24" fmla="*/ 0 w 1360"/>
                <a:gd name="T25" fmla="*/ 794 h 908"/>
                <a:gd name="T26" fmla="*/ 680 w 1360"/>
                <a:gd name="T27" fmla="*/ 794 h 908"/>
                <a:gd name="T28" fmla="*/ 680 w 1360"/>
                <a:gd name="T29" fmla="*/ 908 h 908"/>
                <a:gd name="T30" fmla="*/ 1020 w 1360"/>
                <a:gd name="T31" fmla="*/ 908 h 908"/>
                <a:gd name="T32" fmla="*/ 1020 w 1360"/>
                <a:gd name="T33" fmla="*/ 794 h 908"/>
                <a:gd name="T34" fmla="*/ 1134 w 1360"/>
                <a:gd name="T35" fmla="*/ 794 h 908"/>
                <a:gd name="T36" fmla="*/ 1134 w 1360"/>
                <a:gd name="T37" fmla="*/ 454 h 908"/>
                <a:gd name="T38" fmla="*/ 1247 w 1360"/>
                <a:gd name="T39" fmla="*/ 454 h 908"/>
                <a:gd name="T40" fmla="*/ 1247 w 1360"/>
                <a:gd name="T41" fmla="*/ 227 h 908"/>
                <a:gd name="T42" fmla="*/ 1360 w 1360"/>
                <a:gd name="T43" fmla="*/ 227 h 908"/>
                <a:gd name="T44" fmla="*/ 1360 w 1360"/>
                <a:gd name="T4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60" h="908">
                  <a:moveTo>
                    <a:pt x="1360" y="0"/>
                  </a:moveTo>
                  <a:lnTo>
                    <a:pt x="1134" y="0"/>
                  </a:lnTo>
                  <a:lnTo>
                    <a:pt x="1134" y="114"/>
                  </a:lnTo>
                  <a:lnTo>
                    <a:pt x="907" y="114"/>
                  </a:lnTo>
                  <a:lnTo>
                    <a:pt x="907" y="341"/>
                  </a:lnTo>
                  <a:lnTo>
                    <a:pt x="793" y="341"/>
                  </a:lnTo>
                  <a:lnTo>
                    <a:pt x="793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681"/>
                  </a:lnTo>
                  <a:lnTo>
                    <a:pt x="0" y="681"/>
                  </a:lnTo>
                  <a:lnTo>
                    <a:pt x="0" y="794"/>
                  </a:lnTo>
                  <a:lnTo>
                    <a:pt x="680" y="794"/>
                  </a:lnTo>
                  <a:lnTo>
                    <a:pt x="680" y="908"/>
                  </a:lnTo>
                  <a:lnTo>
                    <a:pt x="1020" y="908"/>
                  </a:lnTo>
                  <a:lnTo>
                    <a:pt x="1020" y="794"/>
                  </a:lnTo>
                  <a:lnTo>
                    <a:pt x="1134" y="794"/>
                  </a:lnTo>
                  <a:lnTo>
                    <a:pt x="1134" y="454"/>
                  </a:lnTo>
                  <a:lnTo>
                    <a:pt x="1247" y="454"/>
                  </a:lnTo>
                  <a:lnTo>
                    <a:pt x="1247" y="227"/>
                  </a:lnTo>
                  <a:lnTo>
                    <a:pt x="1360" y="227"/>
                  </a:lnTo>
                  <a:lnTo>
                    <a:pt x="136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7" name="Freeform 141"/>
            <p:cNvSpPr>
              <a:spLocks/>
            </p:cNvSpPr>
            <p:nvPr/>
          </p:nvSpPr>
          <p:spPr bwMode="auto">
            <a:xfrm>
              <a:off x="4712" y="3704"/>
              <a:ext cx="681" cy="794"/>
            </a:xfrm>
            <a:custGeom>
              <a:avLst/>
              <a:gdLst>
                <a:gd name="T0" fmla="*/ 681 w 681"/>
                <a:gd name="T1" fmla="*/ 794 h 794"/>
                <a:gd name="T2" fmla="*/ 341 w 681"/>
                <a:gd name="T3" fmla="*/ 794 h 794"/>
                <a:gd name="T4" fmla="*/ 341 w 681"/>
                <a:gd name="T5" fmla="*/ 681 h 794"/>
                <a:gd name="T6" fmla="*/ 227 w 681"/>
                <a:gd name="T7" fmla="*/ 681 h 794"/>
                <a:gd name="T8" fmla="*/ 227 w 681"/>
                <a:gd name="T9" fmla="*/ 567 h 794"/>
                <a:gd name="T10" fmla="*/ 114 w 681"/>
                <a:gd name="T11" fmla="*/ 567 h 794"/>
                <a:gd name="T12" fmla="*/ 114 w 681"/>
                <a:gd name="T13" fmla="*/ 454 h 794"/>
                <a:gd name="T14" fmla="*/ 0 w 681"/>
                <a:gd name="T15" fmla="*/ 454 h 794"/>
                <a:gd name="T16" fmla="*/ 0 w 681"/>
                <a:gd name="T17" fmla="*/ 341 h 794"/>
                <a:gd name="T18" fmla="*/ 227 w 681"/>
                <a:gd name="T19" fmla="*/ 341 h 794"/>
                <a:gd name="T20" fmla="*/ 227 w 681"/>
                <a:gd name="T21" fmla="*/ 227 h 794"/>
                <a:gd name="T22" fmla="*/ 341 w 681"/>
                <a:gd name="T23" fmla="*/ 227 h 794"/>
                <a:gd name="T24" fmla="*/ 341 w 681"/>
                <a:gd name="T25" fmla="*/ 0 h 794"/>
                <a:gd name="T26" fmla="*/ 567 w 681"/>
                <a:gd name="T27" fmla="*/ 0 h 794"/>
                <a:gd name="T28" fmla="*/ 567 w 681"/>
                <a:gd name="T29" fmla="*/ 114 h 794"/>
                <a:gd name="T30" fmla="*/ 681 w 681"/>
                <a:gd name="T31" fmla="*/ 114 h 794"/>
                <a:gd name="T32" fmla="*/ 681 w 681"/>
                <a:gd name="T3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1" h="794">
                  <a:moveTo>
                    <a:pt x="681" y="794"/>
                  </a:moveTo>
                  <a:lnTo>
                    <a:pt x="341" y="794"/>
                  </a:lnTo>
                  <a:lnTo>
                    <a:pt x="341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681" y="114"/>
                  </a:lnTo>
                  <a:lnTo>
                    <a:pt x="681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8" name="Freeform 142"/>
            <p:cNvSpPr>
              <a:spLocks/>
            </p:cNvSpPr>
            <p:nvPr/>
          </p:nvSpPr>
          <p:spPr bwMode="auto">
            <a:xfrm>
              <a:off x="5393" y="3818"/>
              <a:ext cx="680" cy="680"/>
            </a:xfrm>
            <a:custGeom>
              <a:avLst/>
              <a:gdLst>
                <a:gd name="T0" fmla="*/ 0 w 680"/>
                <a:gd name="T1" fmla="*/ 0 h 680"/>
                <a:gd name="T2" fmla="*/ 227 w 680"/>
                <a:gd name="T3" fmla="*/ 0 h 680"/>
                <a:gd name="T4" fmla="*/ 227 w 680"/>
                <a:gd name="T5" fmla="*/ 113 h 680"/>
                <a:gd name="T6" fmla="*/ 567 w 680"/>
                <a:gd name="T7" fmla="*/ 113 h 680"/>
                <a:gd name="T8" fmla="*/ 567 w 680"/>
                <a:gd name="T9" fmla="*/ 340 h 680"/>
                <a:gd name="T10" fmla="*/ 680 w 680"/>
                <a:gd name="T11" fmla="*/ 340 h 680"/>
                <a:gd name="T12" fmla="*/ 680 w 680"/>
                <a:gd name="T13" fmla="*/ 567 h 680"/>
                <a:gd name="T14" fmla="*/ 453 w 680"/>
                <a:gd name="T15" fmla="*/ 567 h 680"/>
                <a:gd name="T16" fmla="*/ 453 w 680"/>
                <a:gd name="T17" fmla="*/ 680 h 680"/>
                <a:gd name="T18" fmla="*/ 0 w 680"/>
                <a:gd name="T19" fmla="*/ 680 h 680"/>
                <a:gd name="T20" fmla="*/ 0 w 680"/>
                <a:gd name="T21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0" h="680">
                  <a:moveTo>
                    <a:pt x="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567"/>
                  </a:lnTo>
                  <a:lnTo>
                    <a:pt x="453" y="567"/>
                  </a:lnTo>
                  <a:lnTo>
                    <a:pt x="453" y="680"/>
                  </a:lnTo>
                  <a:lnTo>
                    <a:pt x="0" y="68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9" name="Freeform 143"/>
            <p:cNvSpPr>
              <a:spLocks/>
            </p:cNvSpPr>
            <p:nvPr/>
          </p:nvSpPr>
          <p:spPr bwMode="auto">
            <a:xfrm>
              <a:off x="6073" y="4271"/>
              <a:ext cx="227" cy="341"/>
            </a:xfrm>
            <a:custGeom>
              <a:avLst/>
              <a:gdLst>
                <a:gd name="T0" fmla="*/ 0 w 227"/>
                <a:gd name="T1" fmla="*/ 0 h 341"/>
                <a:gd name="T2" fmla="*/ 0 w 227"/>
                <a:gd name="T3" fmla="*/ 341 h 341"/>
                <a:gd name="T4" fmla="*/ 227 w 227"/>
                <a:gd name="T5" fmla="*/ 341 h 341"/>
                <a:gd name="T6" fmla="*/ 227 w 227"/>
                <a:gd name="T7" fmla="*/ 114 h 341"/>
                <a:gd name="T8" fmla="*/ 114 w 227"/>
                <a:gd name="T9" fmla="*/ 114 h 341"/>
                <a:gd name="T10" fmla="*/ 114 w 227"/>
                <a:gd name="T11" fmla="*/ 0 h 341"/>
                <a:gd name="T12" fmla="*/ 0 w 227"/>
                <a:gd name="T1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1">
                  <a:moveTo>
                    <a:pt x="0" y="0"/>
                  </a:moveTo>
                  <a:lnTo>
                    <a:pt x="0" y="341"/>
                  </a:lnTo>
                  <a:lnTo>
                    <a:pt x="227" y="341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0" name="Freeform 144"/>
            <p:cNvSpPr>
              <a:spLocks/>
            </p:cNvSpPr>
            <p:nvPr/>
          </p:nvSpPr>
          <p:spPr bwMode="auto">
            <a:xfrm>
              <a:off x="5846" y="4385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0 w 227"/>
                <a:gd name="T3" fmla="*/ 227 h 227"/>
                <a:gd name="T4" fmla="*/ 114 w 227"/>
                <a:gd name="T5" fmla="*/ 227 h 227"/>
                <a:gd name="T6" fmla="*/ 114 w 227"/>
                <a:gd name="T7" fmla="*/ 113 h 227"/>
                <a:gd name="T8" fmla="*/ 227 w 227"/>
                <a:gd name="T9" fmla="*/ 113 h 227"/>
                <a:gd name="T10" fmla="*/ 227 w 227"/>
                <a:gd name="T11" fmla="*/ 0 h 227"/>
                <a:gd name="T12" fmla="*/ 0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0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1" name="Freeform 145"/>
            <p:cNvSpPr>
              <a:spLocks/>
            </p:cNvSpPr>
            <p:nvPr/>
          </p:nvSpPr>
          <p:spPr bwMode="auto">
            <a:xfrm>
              <a:off x="5960" y="4498"/>
              <a:ext cx="340" cy="340"/>
            </a:xfrm>
            <a:custGeom>
              <a:avLst/>
              <a:gdLst>
                <a:gd name="T0" fmla="*/ 0 w 340"/>
                <a:gd name="T1" fmla="*/ 0 h 340"/>
                <a:gd name="T2" fmla="*/ 0 w 340"/>
                <a:gd name="T3" fmla="*/ 227 h 340"/>
                <a:gd name="T4" fmla="*/ 113 w 340"/>
                <a:gd name="T5" fmla="*/ 227 h 340"/>
                <a:gd name="T6" fmla="*/ 113 w 340"/>
                <a:gd name="T7" fmla="*/ 340 h 340"/>
                <a:gd name="T8" fmla="*/ 340 w 340"/>
                <a:gd name="T9" fmla="*/ 340 h 340"/>
                <a:gd name="T10" fmla="*/ 340 w 340"/>
                <a:gd name="T11" fmla="*/ 227 h 340"/>
                <a:gd name="T12" fmla="*/ 227 w 340"/>
                <a:gd name="T13" fmla="*/ 227 h 340"/>
                <a:gd name="T14" fmla="*/ 227 w 340"/>
                <a:gd name="T15" fmla="*/ 114 h 340"/>
                <a:gd name="T16" fmla="*/ 113 w 340"/>
                <a:gd name="T17" fmla="*/ 114 h 340"/>
                <a:gd name="T18" fmla="*/ 113 w 340"/>
                <a:gd name="T19" fmla="*/ 0 h 340"/>
                <a:gd name="T20" fmla="*/ 0 w 34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2" name="Freeform 146"/>
            <p:cNvSpPr>
              <a:spLocks/>
            </p:cNvSpPr>
            <p:nvPr/>
          </p:nvSpPr>
          <p:spPr bwMode="auto">
            <a:xfrm>
              <a:off x="6187" y="4271"/>
              <a:ext cx="680" cy="454"/>
            </a:xfrm>
            <a:custGeom>
              <a:avLst/>
              <a:gdLst>
                <a:gd name="T0" fmla="*/ 0 w 680"/>
                <a:gd name="T1" fmla="*/ 341 h 454"/>
                <a:gd name="T2" fmla="*/ 113 w 680"/>
                <a:gd name="T3" fmla="*/ 341 h 454"/>
                <a:gd name="T4" fmla="*/ 113 w 680"/>
                <a:gd name="T5" fmla="*/ 114 h 454"/>
                <a:gd name="T6" fmla="*/ 226 w 680"/>
                <a:gd name="T7" fmla="*/ 114 h 454"/>
                <a:gd name="T8" fmla="*/ 226 w 680"/>
                <a:gd name="T9" fmla="*/ 0 h 454"/>
                <a:gd name="T10" fmla="*/ 340 w 680"/>
                <a:gd name="T11" fmla="*/ 0 h 454"/>
                <a:gd name="T12" fmla="*/ 340 w 680"/>
                <a:gd name="T13" fmla="*/ 114 h 454"/>
                <a:gd name="T14" fmla="*/ 680 w 680"/>
                <a:gd name="T15" fmla="*/ 114 h 454"/>
                <a:gd name="T16" fmla="*/ 680 w 680"/>
                <a:gd name="T17" fmla="*/ 227 h 454"/>
                <a:gd name="T18" fmla="*/ 453 w 680"/>
                <a:gd name="T19" fmla="*/ 227 h 454"/>
                <a:gd name="T20" fmla="*/ 453 w 680"/>
                <a:gd name="T21" fmla="*/ 341 h 454"/>
                <a:gd name="T22" fmla="*/ 226 w 680"/>
                <a:gd name="T23" fmla="*/ 341 h 454"/>
                <a:gd name="T24" fmla="*/ 226 w 680"/>
                <a:gd name="T25" fmla="*/ 454 h 454"/>
                <a:gd name="T26" fmla="*/ 0 w 680"/>
                <a:gd name="T27" fmla="*/ 454 h 454"/>
                <a:gd name="T28" fmla="*/ 0 w 680"/>
                <a:gd name="T29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454">
                  <a:moveTo>
                    <a:pt x="0" y="341"/>
                  </a:moveTo>
                  <a:lnTo>
                    <a:pt x="113" y="341"/>
                  </a:lnTo>
                  <a:lnTo>
                    <a:pt x="113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453" y="227"/>
                  </a:lnTo>
                  <a:lnTo>
                    <a:pt x="453" y="341"/>
                  </a:lnTo>
                  <a:lnTo>
                    <a:pt x="226" y="341"/>
                  </a:lnTo>
                  <a:lnTo>
                    <a:pt x="226" y="454"/>
                  </a:lnTo>
                  <a:lnTo>
                    <a:pt x="0" y="454"/>
                  </a:lnTo>
                  <a:lnTo>
                    <a:pt x="0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3" name="Freeform 147"/>
            <p:cNvSpPr>
              <a:spLocks/>
            </p:cNvSpPr>
            <p:nvPr/>
          </p:nvSpPr>
          <p:spPr bwMode="auto">
            <a:xfrm>
              <a:off x="6300" y="4612"/>
              <a:ext cx="454" cy="226"/>
            </a:xfrm>
            <a:custGeom>
              <a:avLst/>
              <a:gdLst>
                <a:gd name="T0" fmla="*/ 0 w 454"/>
                <a:gd name="T1" fmla="*/ 113 h 226"/>
                <a:gd name="T2" fmla="*/ 113 w 454"/>
                <a:gd name="T3" fmla="*/ 113 h 226"/>
                <a:gd name="T4" fmla="*/ 113 w 454"/>
                <a:gd name="T5" fmla="*/ 0 h 226"/>
                <a:gd name="T6" fmla="*/ 454 w 454"/>
                <a:gd name="T7" fmla="*/ 0 h 226"/>
                <a:gd name="T8" fmla="*/ 454 w 454"/>
                <a:gd name="T9" fmla="*/ 113 h 226"/>
                <a:gd name="T10" fmla="*/ 227 w 454"/>
                <a:gd name="T11" fmla="*/ 113 h 226"/>
                <a:gd name="T12" fmla="*/ 227 w 454"/>
                <a:gd name="T13" fmla="*/ 226 h 226"/>
                <a:gd name="T14" fmla="*/ 0 w 454"/>
                <a:gd name="T15" fmla="*/ 226 h 226"/>
                <a:gd name="T16" fmla="*/ 0 w 454"/>
                <a:gd name="T17" fmla="*/ 11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226">
                  <a:moveTo>
                    <a:pt x="0" y="113"/>
                  </a:moveTo>
                  <a:lnTo>
                    <a:pt x="113" y="113"/>
                  </a:lnTo>
                  <a:lnTo>
                    <a:pt x="113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4" name="Freeform 148"/>
            <p:cNvSpPr>
              <a:spLocks/>
            </p:cNvSpPr>
            <p:nvPr/>
          </p:nvSpPr>
          <p:spPr bwMode="auto">
            <a:xfrm>
              <a:off x="6640" y="4385"/>
              <a:ext cx="340" cy="453"/>
            </a:xfrm>
            <a:custGeom>
              <a:avLst/>
              <a:gdLst>
                <a:gd name="T0" fmla="*/ 227 w 340"/>
                <a:gd name="T1" fmla="*/ 0 h 453"/>
                <a:gd name="T2" fmla="*/ 227 w 340"/>
                <a:gd name="T3" fmla="*/ 113 h 453"/>
                <a:gd name="T4" fmla="*/ 0 w 340"/>
                <a:gd name="T5" fmla="*/ 113 h 453"/>
                <a:gd name="T6" fmla="*/ 0 w 340"/>
                <a:gd name="T7" fmla="*/ 227 h 453"/>
                <a:gd name="T8" fmla="*/ 114 w 340"/>
                <a:gd name="T9" fmla="*/ 227 h 453"/>
                <a:gd name="T10" fmla="*/ 114 w 340"/>
                <a:gd name="T11" fmla="*/ 453 h 453"/>
                <a:gd name="T12" fmla="*/ 340 w 340"/>
                <a:gd name="T13" fmla="*/ 453 h 453"/>
                <a:gd name="T14" fmla="*/ 340 w 340"/>
                <a:gd name="T15" fmla="*/ 0 h 453"/>
                <a:gd name="T16" fmla="*/ 227 w 340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3">
                  <a:moveTo>
                    <a:pt x="227" y="0"/>
                  </a:moveTo>
                  <a:lnTo>
                    <a:pt x="22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453"/>
                  </a:lnTo>
                  <a:lnTo>
                    <a:pt x="340" y="453"/>
                  </a:lnTo>
                  <a:lnTo>
                    <a:pt x="340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5" name="Freeform 149"/>
            <p:cNvSpPr>
              <a:spLocks/>
            </p:cNvSpPr>
            <p:nvPr/>
          </p:nvSpPr>
          <p:spPr bwMode="auto">
            <a:xfrm>
              <a:off x="3465" y="4385"/>
              <a:ext cx="567" cy="567"/>
            </a:xfrm>
            <a:custGeom>
              <a:avLst/>
              <a:gdLst>
                <a:gd name="T0" fmla="*/ 567 w 567"/>
                <a:gd name="T1" fmla="*/ 340 h 567"/>
                <a:gd name="T2" fmla="*/ 567 w 567"/>
                <a:gd name="T3" fmla="*/ 0 h 567"/>
                <a:gd name="T4" fmla="*/ 340 w 567"/>
                <a:gd name="T5" fmla="*/ 0 h 567"/>
                <a:gd name="T6" fmla="*/ 340 w 567"/>
                <a:gd name="T7" fmla="*/ 227 h 567"/>
                <a:gd name="T8" fmla="*/ 227 w 567"/>
                <a:gd name="T9" fmla="*/ 227 h 567"/>
                <a:gd name="T10" fmla="*/ 227 w 567"/>
                <a:gd name="T11" fmla="*/ 340 h 567"/>
                <a:gd name="T12" fmla="*/ 113 w 567"/>
                <a:gd name="T13" fmla="*/ 340 h 567"/>
                <a:gd name="T14" fmla="*/ 113 w 567"/>
                <a:gd name="T15" fmla="*/ 453 h 567"/>
                <a:gd name="T16" fmla="*/ 0 w 567"/>
                <a:gd name="T17" fmla="*/ 453 h 567"/>
                <a:gd name="T18" fmla="*/ 0 w 567"/>
                <a:gd name="T19" fmla="*/ 567 h 567"/>
                <a:gd name="T20" fmla="*/ 340 w 567"/>
                <a:gd name="T21" fmla="*/ 567 h 567"/>
                <a:gd name="T22" fmla="*/ 340 w 567"/>
                <a:gd name="T23" fmla="*/ 453 h 567"/>
                <a:gd name="T24" fmla="*/ 454 w 567"/>
                <a:gd name="T25" fmla="*/ 453 h 567"/>
                <a:gd name="T26" fmla="*/ 454 w 567"/>
                <a:gd name="T27" fmla="*/ 340 h 567"/>
                <a:gd name="T28" fmla="*/ 567 w 567"/>
                <a:gd name="T29" fmla="*/ 34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567">
                  <a:moveTo>
                    <a:pt x="567" y="340"/>
                  </a:moveTo>
                  <a:lnTo>
                    <a:pt x="567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340" y="567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56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6" name="Freeform 150"/>
            <p:cNvSpPr>
              <a:spLocks/>
            </p:cNvSpPr>
            <p:nvPr/>
          </p:nvSpPr>
          <p:spPr bwMode="auto">
            <a:xfrm>
              <a:off x="3125" y="5065"/>
              <a:ext cx="907" cy="454"/>
            </a:xfrm>
            <a:custGeom>
              <a:avLst/>
              <a:gdLst>
                <a:gd name="T0" fmla="*/ 907 w 907"/>
                <a:gd name="T1" fmla="*/ 0 h 454"/>
                <a:gd name="T2" fmla="*/ 0 w 907"/>
                <a:gd name="T3" fmla="*/ 0 h 454"/>
                <a:gd name="T4" fmla="*/ 0 w 907"/>
                <a:gd name="T5" fmla="*/ 114 h 454"/>
                <a:gd name="T6" fmla="*/ 113 w 907"/>
                <a:gd name="T7" fmla="*/ 114 h 454"/>
                <a:gd name="T8" fmla="*/ 113 w 907"/>
                <a:gd name="T9" fmla="*/ 227 h 454"/>
                <a:gd name="T10" fmla="*/ 227 w 907"/>
                <a:gd name="T11" fmla="*/ 227 h 454"/>
                <a:gd name="T12" fmla="*/ 227 w 907"/>
                <a:gd name="T13" fmla="*/ 340 h 454"/>
                <a:gd name="T14" fmla="*/ 227 w 907"/>
                <a:gd name="T15" fmla="*/ 454 h 454"/>
                <a:gd name="T16" fmla="*/ 340 w 907"/>
                <a:gd name="T17" fmla="*/ 454 h 454"/>
                <a:gd name="T18" fmla="*/ 453 w 907"/>
                <a:gd name="T19" fmla="*/ 454 h 454"/>
                <a:gd name="T20" fmla="*/ 453 w 907"/>
                <a:gd name="T21" fmla="*/ 340 h 454"/>
                <a:gd name="T22" fmla="*/ 794 w 907"/>
                <a:gd name="T23" fmla="*/ 340 h 454"/>
                <a:gd name="T24" fmla="*/ 794 w 907"/>
                <a:gd name="T25" fmla="*/ 227 h 454"/>
                <a:gd name="T26" fmla="*/ 907 w 907"/>
                <a:gd name="T27" fmla="*/ 227 h 454"/>
                <a:gd name="T28" fmla="*/ 907 w 907"/>
                <a:gd name="T29" fmla="*/ 114 h 454"/>
                <a:gd name="T30" fmla="*/ 907 w 907"/>
                <a:gd name="T3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7" h="454">
                  <a:moveTo>
                    <a:pt x="90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7" name="Freeform 151"/>
            <p:cNvSpPr>
              <a:spLocks/>
            </p:cNvSpPr>
            <p:nvPr/>
          </p:nvSpPr>
          <p:spPr bwMode="auto">
            <a:xfrm>
              <a:off x="2558" y="5179"/>
              <a:ext cx="907" cy="680"/>
            </a:xfrm>
            <a:custGeom>
              <a:avLst/>
              <a:gdLst>
                <a:gd name="T0" fmla="*/ 680 w 907"/>
                <a:gd name="T1" fmla="*/ 0 h 680"/>
                <a:gd name="T2" fmla="*/ 113 w 907"/>
                <a:gd name="T3" fmla="*/ 0 h 680"/>
                <a:gd name="T4" fmla="*/ 113 w 907"/>
                <a:gd name="T5" fmla="*/ 113 h 680"/>
                <a:gd name="T6" fmla="*/ 0 w 907"/>
                <a:gd name="T7" fmla="*/ 113 h 680"/>
                <a:gd name="T8" fmla="*/ 0 w 907"/>
                <a:gd name="T9" fmla="*/ 226 h 680"/>
                <a:gd name="T10" fmla="*/ 113 w 907"/>
                <a:gd name="T11" fmla="*/ 226 h 680"/>
                <a:gd name="T12" fmla="*/ 113 w 907"/>
                <a:gd name="T13" fmla="*/ 567 h 680"/>
                <a:gd name="T14" fmla="*/ 227 w 907"/>
                <a:gd name="T15" fmla="*/ 567 h 680"/>
                <a:gd name="T16" fmla="*/ 227 w 907"/>
                <a:gd name="T17" fmla="*/ 680 h 680"/>
                <a:gd name="T18" fmla="*/ 453 w 907"/>
                <a:gd name="T19" fmla="*/ 680 h 680"/>
                <a:gd name="T20" fmla="*/ 453 w 907"/>
                <a:gd name="T21" fmla="*/ 567 h 680"/>
                <a:gd name="T22" fmla="*/ 567 w 907"/>
                <a:gd name="T23" fmla="*/ 567 h 680"/>
                <a:gd name="T24" fmla="*/ 567 w 907"/>
                <a:gd name="T25" fmla="*/ 453 h 680"/>
                <a:gd name="T26" fmla="*/ 907 w 907"/>
                <a:gd name="T27" fmla="*/ 453 h 680"/>
                <a:gd name="T28" fmla="*/ 907 w 907"/>
                <a:gd name="T29" fmla="*/ 340 h 680"/>
                <a:gd name="T30" fmla="*/ 794 w 907"/>
                <a:gd name="T31" fmla="*/ 340 h 680"/>
                <a:gd name="T32" fmla="*/ 794 w 907"/>
                <a:gd name="T33" fmla="*/ 113 h 680"/>
                <a:gd name="T34" fmla="*/ 680 w 907"/>
                <a:gd name="T35" fmla="*/ 113 h 680"/>
                <a:gd name="T36" fmla="*/ 680 w 907"/>
                <a:gd name="T3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7" h="680">
                  <a:moveTo>
                    <a:pt x="68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8" name="Freeform 152"/>
            <p:cNvSpPr>
              <a:spLocks/>
            </p:cNvSpPr>
            <p:nvPr/>
          </p:nvSpPr>
          <p:spPr bwMode="auto">
            <a:xfrm>
              <a:off x="2331" y="4725"/>
              <a:ext cx="907" cy="454"/>
            </a:xfrm>
            <a:custGeom>
              <a:avLst/>
              <a:gdLst>
                <a:gd name="T0" fmla="*/ 907 w 907"/>
                <a:gd name="T1" fmla="*/ 340 h 454"/>
                <a:gd name="T2" fmla="*/ 907 w 907"/>
                <a:gd name="T3" fmla="*/ 113 h 454"/>
                <a:gd name="T4" fmla="*/ 794 w 907"/>
                <a:gd name="T5" fmla="*/ 113 h 454"/>
                <a:gd name="T6" fmla="*/ 794 w 907"/>
                <a:gd name="T7" fmla="*/ 0 h 454"/>
                <a:gd name="T8" fmla="*/ 227 w 907"/>
                <a:gd name="T9" fmla="*/ 0 h 454"/>
                <a:gd name="T10" fmla="*/ 227 w 907"/>
                <a:gd name="T11" fmla="*/ 227 h 454"/>
                <a:gd name="T12" fmla="*/ 113 w 907"/>
                <a:gd name="T13" fmla="*/ 227 h 454"/>
                <a:gd name="T14" fmla="*/ 113 w 907"/>
                <a:gd name="T15" fmla="*/ 113 h 454"/>
                <a:gd name="T16" fmla="*/ 0 w 907"/>
                <a:gd name="T17" fmla="*/ 113 h 454"/>
                <a:gd name="T18" fmla="*/ 0 w 907"/>
                <a:gd name="T19" fmla="*/ 340 h 454"/>
                <a:gd name="T20" fmla="*/ 227 w 907"/>
                <a:gd name="T21" fmla="*/ 340 h 454"/>
                <a:gd name="T22" fmla="*/ 227 w 907"/>
                <a:gd name="T23" fmla="*/ 454 h 454"/>
                <a:gd name="T24" fmla="*/ 794 w 907"/>
                <a:gd name="T25" fmla="*/ 454 h 454"/>
                <a:gd name="T26" fmla="*/ 794 w 907"/>
                <a:gd name="T27" fmla="*/ 340 h 454"/>
                <a:gd name="T28" fmla="*/ 907 w 907"/>
                <a:gd name="T29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7" h="454">
                  <a:moveTo>
                    <a:pt x="907" y="340"/>
                  </a:moveTo>
                  <a:lnTo>
                    <a:pt x="90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90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9" name="Freeform 153"/>
            <p:cNvSpPr>
              <a:spLocks/>
            </p:cNvSpPr>
            <p:nvPr/>
          </p:nvSpPr>
          <p:spPr bwMode="auto">
            <a:xfrm>
              <a:off x="2444" y="4271"/>
              <a:ext cx="1134" cy="794"/>
            </a:xfrm>
            <a:custGeom>
              <a:avLst/>
              <a:gdLst>
                <a:gd name="T0" fmla="*/ 0 w 1134"/>
                <a:gd name="T1" fmla="*/ 0 h 794"/>
                <a:gd name="T2" fmla="*/ 0 w 1134"/>
                <a:gd name="T3" fmla="*/ 341 h 794"/>
                <a:gd name="T4" fmla="*/ 114 w 1134"/>
                <a:gd name="T5" fmla="*/ 341 h 794"/>
                <a:gd name="T6" fmla="*/ 114 w 1134"/>
                <a:gd name="T7" fmla="*/ 454 h 794"/>
                <a:gd name="T8" fmla="*/ 681 w 1134"/>
                <a:gd name="T9" fmla="*/ 454 h 794"/>
                <a:gd name="T10" fmla="*/ 681 w 1134"/>
                <a:gd name="T11" fmla="*/ 567 h 794"/>
                <a:gd name="T12" fmla="*/ 794 w 1134"/>
                <a:gd name="T13" fmla="*/ 567 h 794"/>
                <a:gd name="T14" fmla="*/ 794 w 1134"/>
                <a:gd name="T15" fmla="*/ 794 h 794"/>
                <a:gd name="T16" fmla="*/ 908 w 1134"/>
                <a:gd name="T17" fmla="*/ 794 h 794"/>
                <a:gd name="T18" fmla="*/ 908 w 1134"/>
                <a:gd name="T19" fmla="*/ 681 h 794"/>
                <a:gd name="T20" fmla="*/ 1021 w 1134"/>
                <a:gd name="T21" fmla="*/ 681 h 794"/>
                <a:gd name="T22" fmla="*/ 1021 w 1134"/>
                <a:gd name="T23" fmla="*/ 341 h 794"/>
                <a:gd name="T24" fmla="*/ 1134 w 1134"/>
                <a:gd name="T25" fmla="*/ 341 h 794"/>
                <a:gd name="T26" fmla="*/ 1134 w 1134"/>
                <a:gd name="T27" fmla="*/ 227 h 794"/>
                <a:gd name="T28" fmla="*/ 908 w 1134"/>
                <a:gd name="T29" fmla="*/ 227 h 794"/>
                <a:gd name="T30" fmla="*/ 908 w 1134"/>
                <a:gd name="T31" fmla="*/ 341 h 794"/>
                <a:gd name="T32" fmla="*/ 794 w 1134"/>
                <a:gd name="T33" fmla="*/ 341 h 794"/>
                <a:gd name="T34" fmla="*/ 794 w 1134"/>
                <a:gd name="T35" fmla="*/ 227 h 794"/>
                <a:gd name="T36" fmla="*/ 681 w 1134"/>
                <a:gd name="T37" fmla="*/ 227 h 794"/>
                <a:gd name="T38" fmla="*/ 681 w 1134"/>
                <a:gd name="T39" fmla="*/ 0 h 794"/>
                <a:gd name="T40" fmla="*/ 0 w 1134"/>
                <a:gd name="T4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4" h="794">
                  <a:moveTo>
                    <a:pt x="0" y="0"/>
                  </a:moveTo>
                  <a:lnTo>
                    <a:pt x="0" y="341"/>
                  </a:lnTo>
                  <a:lnTo>
                    <a:pt x="114" y="341"/>
                  </a:lnTo>
                  <a:lnTo>
                    <a:pt x="114" y="454"/>
                  </a:lnTo>
                  <a:lnTo>
                    <a:pt x="681" y="454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794"/>
                  </a:lnTo>
                  <a:lnTo>
                    <a:pt x="908" y="794"/>
                  </a:lnTo>
                  <a:lnTo>
                    <a:pt x="908" y="681"/>
                  </a:lnTo>
                  <a:lnTo>
                    <a:pt x="1021" y="681"/>
                  </a:lnTo>
                  <a:lnTo>
                    <a:pt x="1021" y="341"/>
                  </a:lnTo>
                  <a:lnTo>
                    <a:pt x="1134" y="341"/>
                  </a:lnTo>
                  <a:lnTo>
                    <a:pt x="1134" y="227"/>
                  </a:lnTo>
                  <a:lnTo>
                    <a:pt x="908" y="227"/>
                  </a:lnTo>
                  <a:lnTo>
                    <a:pt x="908" y="341"/>
                  </a:lnTo>
                  <a:lnTo>
                    <a:pt x="794" y="341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0" name="Freeform 154"/>
            <p:cNvSpPr>
              <a:spLocks/>
            </p:cNvSpPr>
            <p:nvPr/>
          </p:nvSpPr>
          <p:spPr bwMode="auto">
            <a:xfrm>
              <a:off x="3125" y="4158"/>
              <a:ext cx="907" cy="680"/>
            </a:xfrm>
            <a:custGeom>
              <a:avLst/>
              <a:gdLst>
                <a:gd name="T0" fmla="*/ 907 w 907"/>
                <a:gd name="T1" fmla="*/ 0 h 680"/>
                <a:gd name="T2" fmla="*/ 680 w 907"/>
                <a:gd name="T3" fmla="*/ 0 h 680"/>
                <a:gd name="T4" fmla="*/ 680 w 907"/>
                <a:gd name="T5" fmla="*/ 113 h 680"/>
                <a:gd name="T6" fmla="*/ 453 w 907"/>
                <a:gd name="T7" fmla="*/ 113 h 680"/>
                <a:gd name="T8" fmla="*/ 453 w 907"/>
                <a:gd name="T9" fmla="*/ 227 h 680"/>
                <a:gd name="T10" fmla="*/ 340 w 907"/>
                <a:gd name="T11" fmla="*/ 227 h 680"/>
                <a:gd name="T12" fmla="*/ 340 w 907"/>
                <a:gd name="T13" fmla="*/ 113 h 680"/>
                <a:gd name="T14" fmla="*/ 0 w 907"/>
                <a:gd name="T15" fmla="*/ 113 h 680"/>
                <a:gd name="T16" fmla="*/ 0 w 907"/>
                <a:gd name="T17" fmla="*/ 340 h 680"/>
                <a:gd name="T18" fmla="*/ 113 w 907"/>
                <a:gd name="T19" fmla="*/ 340 h 680"/>
                <a:gd name="T20" fmla="*/ 113 w 907"/>
                <a:gd name="T21" fmla="*/ 454 h 680"/>
                <a:gd name="T22" fmla="*/ 227 w 907"/>
                <a:gd name="T23" fmla="*/ 454 h 680"/>
                <a:gd name="T24" fmla="*/ 227 w 907"/>
                <a:gd name="T25" fmla="*/ 340 h 680"/>
                <a:gd name="T26" fmla="*/ 453 w 907"/>
                <a:gd name="T27" fmla="*/ 340 h 680"/>
                <a:gd name="T28" fmla="*/ 453 w 907"/>
                <a:gd name="T29" fmla="*/ 454 h 680"/>
                <a:gd name="T30" fmla="*/ 340 w 907"/>
                <a:gd name="T31" fmla="*/ 454 h 680"/>
                <a:gd name="T32" fmla="*/ 340 w 907"/>
                <a:gd name="T33" fmla="*/ 680 h 680"/>
                <a:gd name="T34" fmla="*/ 453 w 907"/>
                <a:gd name="T35" fmla="*/ 680 h 680"/>
                <a:gd name="T36" fmla="*/ 453 w 907"/>
                <a:gd name="T37" fmla="*/ 567 h 680"/>
                <a:gd name="T38" fmla="*/ 567 w 907"/>
                <a:gd name="T39" fmla="*/ 567 h 680"/>
                <a:gd name="T40" fmla="*/ 567 w 907"/>
                <a:gd name="T41" fmla="*/ 454 h 680"/>
                <a:gd name="T42" fmla="*/ 680 w 907"/>
                <a:gd name="T43" fmla="*/ 454 h 680"/>
                <a:gd name="T44" fmla="*/ 680 w 907"/>
                <a:gd name="T45" fmla="*/ 227 h 680"/>
                <a:gd name="T46" fmla="*/ 794 w 907"/>
                <a:gd name="T47" fmla="*/ 227 h 680"/>
                <a:gd name="T48" fmla="*/ 794 w 907"/>
                <a:gd name="T49" fmla="*/ 113 h 680"/>
                <a:gd name="T50" fmla="*/ 907 w 907"/>
                <a:gd name="T51" fmla="*/ 113 h 680"/>
                <a:gd name="T52" fmla="*/ 907 w 907"/>
                <a:gd name="T5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7" h="680">
                  <a:moveTo>
                    <a:pt x="907" y="0"/>
                  </a:moveTo>
                  <a:lnTo>
                    <a:pt x="680" y="0"/>
                  </a:lnTo>
                  <a:lnTo>
                    <a:pt x="680" y="113"/>
                  </a:lnTo>
                  <a:lnTo>
                    <a:pt x="453" y="113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453" y="340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907" y="113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1" name="Freeform 156"/>
            <p:cNvSpPr>
              <a:spLocks/>
            </p:cNvSpPr>
            <p:nvPr/>
          </p:nvSpPr>
          <p:spPr bwMode="auto">
            <a:xfrm>
              <a:off x="2671" y="3591"/>
              <a:ext cx="1248" cy="794"/>
            </a:xfrm>
            <a:custGeom>
              <a:avLst/>
              <a:gdLst>
                <a:gd name="T0" fmla="*/ 0 w 1248"/>
                <a:gd name="T1" fmla="*/ 0 h 794"/>
                <a:gd name="T2" fmla="*/ 454 w 1248"/>
                <a:gd name="T3" fmla="*/ 0 h 794"/>
                <a:gd name="T4" fmla="*/ 454 w 1248"/>
                <a:gd name="T5" fmla="*/ 113 h 794"/>
                <a:gd name="T6" fmla="*/ 681 w 1248"/>
                <a:gd name="T7" fmla="*/ 113 h 794"/>
                <a:gd name="T8" fmla="*/ 681 w 1248"/>
                <a:gd name="T9" fmla="*/ 227 h 794"/>
                <a:gd name="T10" fmla="*/ 1021 w 1248"/>
                <a:gd name="T11" fmla="*/ 227 h 794"/>
                <a:gd name="T12" fmla="*/ 1021 w 1248"/>
                <a:gd name="T13" fmla="*/ 340 h 794"/>
                <a:gd name="T14" fmla="*/ 1248 w 1248"/>
                <a:gd name="T15" fmla="*/ 340 h 794"/>
                <a:gd name="T16" fmla="*/ 1248 w 1248"/>
                <a:gd name="T17" fmla="*/ 567 h 794"/>
                <a:gd name="T18" fmla="*/ 1134 w 1248"/>
                <a:gd name="T19" fmla="*/ 567 h 794"/>
                <a:gd name="T20" fmla="*/ 1134 w 1248"/>
                <a:gd name="T21" fmla="*/ 680 h 794"/>
                <a:gd name="T22" fmla="*/ 907 w 1248"/>
                <a:gd name="T23" fmla="*/ 680 h 794"/>
                <a:gd name="T24" fmla="*/ 907 w 1248"/>
                <a:gd name="T25" fmla="*/ 794 h 794"/>
                <a:gd name="T26" fmla="*/ 794 w 1248"/>
                <a:gd name="T27" fmla="*/ 794 h 794"/>
                <a:gd name="T28" fmla="*/ 794 w 1248"/>
                <a:gd name="T29" fmla="*/ 680 h 794"/>
                <a:gd name="T30" fmla="*/ 0 w 1248"/>
                <a:gd name="T31" fmla="*/ 680 h 794"/>
                <a:gd name="T32" fmla="*/ 0 w 1248"/>
                <a:gd name="T33" fmla="*/ 113 h 794"/>
                <a:gd name="T34" fmla="*/ 0 w 1248"/>
                <a:gd name="T3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48" h="794">
                  <a:moveTo>
                    <a:pt x="0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681" y="113"/>
                  </a:lnTo>
                  <a:lnTo>
                    <a:pt x="681" y="227"/>
                  </a:lnTo>
                  <a:lnTo>
                    <a:pt x="1021" y="227"/>
                  </a:lnTo>
                  <a:lnTo>
                    <a:pt x="1021" y="340"/>
                  </a:lnTo>
                  <a:lnTo>
                    <a:pt x="1248" y="340"/>
                  </a:lnTo>
                  <a:lnTo>
                    <a:pt x="1248" y="567"/>
                  </a:lnTo>
                  <a:lnTo>
                    <a:pt x="1134" y="567"/>
                  </a:lnTo>
                  <a:lnTo>
                    <a:pt x="1134" y="680"/>
                  </a:lnTo>
                  <a:lnTo>
                    <a:pt x="907" y="680"/>
                  </a:lnTo>
                  <a:lnTo>
                    <a:pt x="907" y="794"/>
                  </a:lnTo>
                  <a:lnTo>
                    <a:pt x="794" y="794"/>
                  </a:lnTo>
                  <a:lnTo>
                    <a:pt x="794" y="680"/>
                  </a:lnTo>
                  <a:lnTo>
                    <a:pt x="0" y="680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2" name="Freeform 157"/>
            <p:cNvSpPr>
              <a:spLocks/>
            </p:cNvSpPr>
            <p:nvPr/>
          </p:nvSpPr>
          <p:spPr bwMode="auto">
            <a:xfrm>
              <a:off x="2671" y="3251"/>
              <a:ext cx="1928" cy="1474"/>
            </a:xfrm>
            <a:custGeom>
              <a:avLst/>
              <a:gdLst>
                <a:gd name="T0" fmla="*/ 0 w 1928"/>
                <a:gd name="T1" fmla="*/ 340 h 1474"/>
                <a:gd name="T2" fmla="*/ 0 w 1928"/>
                <a:gd name="T3" fmla="*/ 113 h 1474"/>
                <a:gd name="T4" fmla="*/ 227 w 1928"/>
                <a:gd name="T5" fmla="*/ 113 h 1474"/>
                <a:gd name="T6" fmla="*/ 227 w 1928"/>
                <a:gd name="T7" fmla="*/ 1 h 1474"/>
                <a:gd name="T8" fmla="*/ 1134 w 1928"/>
                <a:gd name="T9" fmla="*/ 0 h 1474"/>
                <a:gd name="T10" fmla="*/ 1134 w 1928"/>
                <a:gd name="T11" fmla="*/ 227 h 1474"/>
                <a:gd name="T12" fmla="*/ 1248 w 1928"/>
                <a:gd name="T13" fmla="*/ 227 h 1474"/>
                <a:gd name="T14" fmla="*/ 1248 w 1928"/>
                <a:gd name="T15" fmla="*/ 340 h 1474"/>
                <a:gd name="T16" fmla="*/ 1588 w 1928"/>
                <a:gd name="T17" fmla="*/ 340 h 1474"/>
                <a:gd name="T18" fmla="*/ 1588 w 1928"/>
                <a:gd name="T19" fmla="*/ 567 h 1474"/>
                <a:gd name="T20" fmla="*/ 1701 w 1928"/>
                <a:gd name="T21" fmla="*/ 567 h 1474"/>
                <a:gd name="T22" fmla="*/ 1701 w 1928"/>
                <a:gd name="T23" fmla="*/ 680 h 1474"/>
                <a:gd name="T24" fmla="*/ 1815 w 1928"/>
                <a:gd name="T25" fmla="*/ 680 h 1474"/>
                <a:gd name="T26" fmla="*/ 1815 w 1928"/>
                <a:gd name="T27" fmla="*/ 794 h 1474"/>
                <a:gd name="T28" fmla="*/ 1928 w 1928"/>
                <a:gd name="T29" fmla="*/ 794 h 1474"/>
                <a:gd name="T30" fmla="*/ 1928 w 1928"/>
                <a:gd name="T31" fmla="*/ 1020 h 1474"/>
                <a:gd name="T32" fmla="*/ 1815 w 1928"/>
                <a:gd name="T33" fmla="*/ 1020 h 1474"/>
                <a:gd name="T34" fmla="*/ 1815 w 1928"/>
                <a:gd name="T35" fmla="*/ 1134 h 1474"/>
                <a:gd name="T36" fmla="*/ 1588 w 1928"/>
                <a:gd name="T37" fmla="*/ 1134 h 1474"/>
                <a:gd name="T38" fmla="*/ 1588 w 1928"/>
                <a:gd name="T39" fmla="*/ 1361 h 1474"/>
                <a:gd name="T40" fmla="*/ 1474 w 1928"/>
                <a:gd name="T41" fmla="*/ 1361 h 1474"/>
                <a:gd name="T42" fmla="*/ 1474 w 1928"/>
                <a:gd name="T43" fmla="*/ 1474 h 1474"/>
                <a:gd name="T44" fmla="*/ 1361 w 1928"/>
                <a:gd name="T45" fmla="*/ 1474 h 1474"/>
                <a:gd name="T46" fmla="*/ 1361 w 1928"/>
                <a:gd name="T47" fmla="*/ 1134 h 1474"/>
                <a:gd name="T48" fmla="*/ 1248 w 1928"/>
                <a:gd name="T49" fmla="*/ 1134 h 1474"/>
                <a:gd name="T50" fmla="*/ 1248 w 1928"/>
                <a:gd name="T51" fmla="*/ 1020 h 1474"/>
                <a:gd name="T52" fmla="*/ 1361 w 1928"/>
                <a:gd name="T53" fmla="*/ 1020 h 1474"/>
                <a:gd name="T54" fmla="*/ 1361 w 1928"/>
                <a:gd name="T55" fmla="*/ 907 h 1474"/>
                <a:gd name="T56" fmla="*/ 1248 w 1928"/>
                <a:gd name="T57" fmla="*/ 907 h 1474"/>
                <a:gd name="T58" fmla="*/ 1248 w 1928"/>
                <a:gd name="T59" fmla="*/ 680 h 1474"/>
                <a:gd name="T60" fmla="*/ 1021 w 1928"/>
                <a:gd name="T61" fmla="*/ 680 h 1474"/>
                <a:gd name="T62" fmla="*/ 1021 w 1928"/>
                <a:gd name="T63" fmla="*/ 567 h 1474"/>
                <a:gd name="T64" fmla="*/ 681 w 1928"/>
                <a:gd name="T65" fmla="*/ 567 h 1474"/>
                <a:gd name="T66" fmla="*/ 681 w 1928"/>
                <a:gd name="T67" fmla="*/ 453 h 1474"/>
                <a:gd name="T68" fmla="*/ 454 w 1928"/>
                <a:gd name="T69" fmla="*/ 453 h 1474"/>
                <a:gd name="T70" fmla="*/ 454 w 1928"/>
                <a:gd name="T71" fmla="*/ 340 h 1474"/>
                <a:gd name="T72" fmla="*/ 0 w 1928"/>
                <a:gd name="T73" fmla="*/ 34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28" h="1474">
                  <a:moveTo>
                    <a:pt x="0" y="340"/>
                  </a:moveTo>
                  <a:lnTo>
                    <a:pt x="0" y="113"/>
                  </a:lnTo>
                  <a:lnTo>
                    <a:pt x="227" y="113"/>
                  </a:lnTo>
                  <a:lnTo>
                    <a:pt x="227" y="1"/>
                  </a:lnTo>
                  <a:lnTo>
                    <a:pt x="1134" y="0"/>
                  </a:lnTo>
                  <a:lnTo>
                    <a:pt x="1134" y="227"/>
                  </a:lnTo>
                  <a:lnTo>
                    <a:pt x="1248" y="227"/>
                  </a:lnTo>
                  <a:lnTo>
                    <a:pt x="1248" y="340"/>
                  </a:lnTo>
                  <a:lnTo>
                    <a:pt x="1588" y="340"/>
                  </a:lnTo>
                  <a:lnTo>
                    <a:pt x="1588" y="567"/>
                  </a:lnTo>
                  <a:lnTo>
                    <a:pt x="1701" y="567"/>
                  </a:lnTo>
                  <a:lnTo>
                    <a:pt x="1701" y="680"/>
                  </a:lnTo>
                  <a:lnTo>
                    <a:pt x="1815" y="680"/>
                  </a:lnTo>
                  <a:lnTo>
                    <a:pt x="1815" y="794"/>
                  </a:lnTo>
                  <a:lnTo>
                    <a:pt x="1928" y="794"/>
                  </a:lnTo>
                  <a:lnTo>
                    <a:pt x="1928" y="1020"/>
                  </a:lnTo>
                  <a:lnTo>
                    <a:pt x="1815" y="1020"/>
                  </a:lnTo>
                  <a:lnTo>
                    <a:pt x="1815" y="1134"/>
                  </a:lnTo>
                  <a:lnTo>
                    <a:pt x="1588" y="1134"/>
                  </a:lnTo>
                  <a:lnTo>
                    <a:pt x="1588" y="1361"/>
                  </a:lnTo>
                  <a:lnTo>
                    <a:pt x="1474" y="1361"/>
                  </a:lnTo>
                  <a:lnTo>
                    <a:pt x="1474" y="1474"/>
                  </a:lnTo>
                  <a:lnTo>
                    <a:pt x="1361" y="1474"/>
                  </a:lnTo>
                  <a:lnTo>
                    <a:pt x="1361" y="1134"/>
                  </a:lnTo>
                  <a:lnTo>
                    <a:pt x="1248" y="1134"/>
                  </a:lnTo>
                  <a:lnTo>
                    <a:pt x="1248" y="1020"/>
                  </a:lnTo>
                  <a:lnTo>
                    <a:pt x="1361" y="1020"/>
                  </a:lnTo>
                  <a:lnTo>
                    <a:pt x="1361" y="907"/>
                  </a:lnTo>
                  <a:lnTo>
                    <a:pt x="1248" y="907"/>
                  </a:lnTo>
                  <a:lnTo>
                    <a:pt x="1248" y="680"/>
                  </a:lnTo>
                  <a:lnTo>
                    <a:pt x="1021" y="680"/>
                  </a:lnTo>
                  <a:lnTo>
                    <a:pt x="1021" y="567"/>
                  </a:lnTo>
                  <a:lnTo>
                    <a:pt x="681" y="567"/>
                  </a:lnTo>
                  <a:lnTo>
                    <a:pt x="681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3" name="Freeform 158"/>
            <p:cNvSpPr>
              <a:spLocks/>
            </p:cNvSpPr>
            <p:nvPr/>
          </p:nvSpPr>
          <p:spPr bwMode="auto">
            <a:xfrm>
              <a:off x="2671" y="2684"/>
              <a:ext cx="1248" cy="680"/>
            </a:xfrm>
            <a:custGeom>
              <a:avLst/>
              <a:gdLst>
                <a:gd name="T0" fmla="*/ 1021 w 1248"/>
                <a:gd name="T1" fmla="*/ 567 h 680"/>
                <a:gd name="T2" fmla="*/ 1021 w 1248"/>
                <a:gd name="T3" fmla="*/ 453 h 680"/>
                <a:gd name="T4" fmla="*/ 1134 w 1248"/>
                <a:gd name="T5" fmla="*/ 453 h 680"/>
                <a:gd name="T6" fmla="*/ 1248 w 1248"/>
                <a:gd name="T7" fmla="*/ 453 h 680"/>
                <a:gd name="T8" fmla="*/ 1248 w 1248"/>
                <a:gd name="T9" fmla="*/ 227 h 680"/>
                <a:gd name="T10" fmla="*/ 1134 w 1248"/>
                <a:gd name="T11" fmla="*/ 227 h 680"/>
                <a:gd name="T12" fmla="*/ 1134 w 1248"/>
                <a:gd name="T13" fmla="*/ 113 h 680"/>
                <a:gd name="T14" fmla="*/ 1021 w 1248"/>
                <a:gd name="T15" fmla="*/ 113 h 680"/>
                <a:gd name="T16" fmla="*/ 1021 w 1248"/>
                <a:gd name="T17" fmla="*/ 0 h 680"/>
                <a:gd name="T18" fmla="*/ 114 w 1248"/>
                <a:gd name="T19" fmla="*/ 0 h 680"/>
                <a:gd name="T20" fmla="*/ 114 w 1248"/>
                <a:gd name="T21" fmla="*/ 113 h 680"/>
                <a:gd name="T22" fmla="*/ 340 w 1248"/>
                <a:gd name="T23" fmla="*/ 113 h 680"/>
                <a:gd name="T24" fmla="*/ 340 w 1248"/>
                <a:gd name="T25" fmla="*/ 340 h 680"/>
                <a:gd name="T26" fmla="*/ 0 w 1248"/>
                <a:gd name="T27" fmla="*/ 340 h 680"/>
                <a:gd name="T28" fmla="*/ 0 w 1248"/>
                <a:gd name="T29" fmla="*/ 680 h 680"/>
                <a:gd name="T30" fmla="*/ 227 w 1248"/>
                <a:gd name="T31" fmla="*/ 680 h 680"/>
                <a:gd name="T32" fmla="*/ 227 w 1248"/>
                <a:gd name="T33" fmla="*/ 567 h 680"/>
                <a:gd name="T34" fmla="*/ 1021 w 1248"/>
                <a:gd name="T35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48" h="680">
                  <a:moveTo>
                    <a:pt x="1021" y="567"/>
                  </a:moveTo>
                  <a:lnTo>
                    <a:pt x="1021" y="453"/>
                  </a:lnTo>
                  <a:lnTo>
                    <a:pt x="1134" y="453"/>
                  </a:lnTo>
                  <a:lnTo>
                    <a:pt x="1248" y="453"/>
                  </a:lnTo>
                  <a:lnTo>
                    <a:pt x="1248" y="227"/>
                  </a:lnTo>
                  <a:lnTo>
                    <a:pt x="1134" y="227"/>
                  </a:lnTo>
                  <a:lnTo>
                    <a:pt x="1134" y="113"/>
                  </a:lnTo>
                  <a:lnTo>
                    <a:pt x="1021" y="113"/>
                  </a:lnTo>
                  <a:lnTo>
                    <a:pt x="1021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021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4" name="Freeform 160"/>
            <p:cNvSpPr>
              <a:spLocks/>
            </p:cNvSpPr>
            <p:nvPr/>
          </p:nvSpPr>
          <p:spPr bwMode="auto">
            <a:xfrm>
              <a:off x="3692" y="2684"/>
              <a:ext cx="1247" cy="680"/>
            </a:xfrm>
            <a:custGeom>
              <a:avLst/>
              <a:gdLst>
                <a:gd name="T0" fmla="*/ 1020 w 1247"/>
                <a:gd name="T1" fmla="*/ 0 h 680"/>
                <a:gd name="T2" fmla="*/ 0 w 1247"/>
                <a:gd name="T3" fmla="*/ 0 h 680"/>
                <a:gd name="T4" fmla="*/ 0 w 1247"/>
                <a:gd name="T5" fmla="*/ 113 h 680"/>
                <a:gd name="T6" fmla="*/ 113 w 1247"/>
                <a:gd name="T7" fmla="*/ 113 h 680"/>
                <a:gd name="T8" fmla="*/ 113 w 1247"/>
                <a:gd name="T9" fmla="*/ 227 h 680"/>
                <a:gd name="T10" fmla="*/ 227 w 1247"/>
                <a:gd name="T11" fmla="*/ 227 h 680"/>
                <a:gd name="T12" fmla="*/ 227 w 1247"/>
                <a:gd name="T13" fmla="*/ 453 h 680"/>
                <a:gd name="T14" fmla="*/ 0 w 1247"/>
                <a:gd name="T15" fmla="*/ 453 h 680"/>
                <a:gd name="T16" fmla="*/ 0 w 1247"/>
                <a:gd name="T17" fmla="*/ 567 h 680"/>
                <a:gd name="T18" fmla="*/ 113 w 1247"/>
                <a:gd name="T19" fmla="*/ 567 h 680"/>
                <a:gd name="T20" fmla="*/ 113 w 1247"/>
                <a:gd name="T21" fmla="*/ 680 h 680"/>
                <a:gd name="T22" fmla="*/ 227 w 1247"/>
                <a:gd name="T23" fmla="*/ 680 h 680"/>
                <a:gd name="T24" fmla="*/ 227 w 1247"/>
                <a:gd name="T25" fmla="*/ 567 h 680"/>
                <a:gd name="T26" fmla="*/ 453 w 1247"/>
                <a:gd name="T27" fmla="*/ 567 h 680"/>
                <a:gd name="T28" fmla="*/ 453 w 1247"/>
                <a:gd name="T29" fmla="*/ 680 h 680"/>
                <a:gd name="T30" fmla="*/ 794 w 1247"/>
                <a:gd name="T31" fmla="*/ 680 h 680"/>
                <a:gd name="T32" fmla="*/ 794 w 1247"/>
                <a:gd name="T33" fmla="*/ 453 h 680"/>
                <a:gd name="T34" fmla="*/ 907 w 1247"/>
                <a:gd name="T35" fmla="*/ 453 h 680"/>
                <a:gd name="T36" fmla="*/ 907 w 1247"/>
                <a:gd name="T37" fmla="*/ 340 h 680"/>
                <a:gd name="T38" fmla="*/ 1134 w 1247"/>
                <a:gd name="T39" fmla="*/ 340 h 680"/>
                <a:gd name="T40" fmla="*/ 1134 w 1247"/>
                <a:gd name="T41" fmla="*/ 227 h 680"/>
                <a:gd name="T42" fmla="*/ 1247 w 1247"/>
                <a:gd name="T43" fmla="*/ 227 h 680"/>
                <a:gd name="T44" fmla="*/ 1247 w 1247"/>
                <a:gd name="T45" fmla="*/ 113 h 680"/>
                <a:gd name="T46" fmla="*/ 1020 w 1247"/>
                <a:gd name="T47" fmla="*/ 113 h 680"/>
                <a:gd name="T48" fmla="*/ 1020 w 1247"/>
                <a:gd name="T4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7" h="680">
                  <a:moveTo>
                    <a:pt x="102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453" y="567"/>
                  </a:lnTo>
                  <a:lnTo>
                    <a:pt x="453" y="680"/>
                  </a:lnTo>
                  <a:lnTo>
                    <a:pt x="794" y="680"/>
                  </a:lnTo>
                  <a:lnTo>
                    <a:pt x="794" y="453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247" y="227"/>
                  </a:lnTo>
                  <a:lnTo>
                    <a:pt x="1247" y="113"/>
                  </a:lnTo>
                  <a:lnTo>
                    <a:pt x="1020" y="113"/>
                  </a:lnTo>
                  <a:lnTo>
                    <a:pt x="102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5" name="Freeform 161"/>
            <p:cNvSpPr>
              <a:spLocks/>
            </p:cNvSpPr>
            <p:nvPr/>
          </p:nvSpPr>
          <p:spPr bwMode="auto">
            <a:xfrm>
              <a:off x="4145" y="1550"/>
              <a:ext cx="1588" cy="1247"/>
            </a:xfrm>
            <a:custGeom>
              <a:avLst/>
              <a:gdLst>
                <a:gd name="T0" fmla="*/ 454 w 1588"/>
                <a:gd name="T1" fmla="*/ 113 h 1247"/>
                <a:gd name="T2" fmla="*/ 567 w 1588"/>
                <a:gd name="T3" fmla="*/ 113 h 1247"/>
                <a:gd name="T4" fmla="*/ 567 w 1588"/>
                <a:gd name="T5" fmla="*/ 0 h 1247"/>
                <a:gd name="T6" fmla="*/ 227 w 1588"/>
                <a:gd name="T7" fmla="*/ 0 h 1247"/>
                <a:gd name="T8" fmla="*/ 227 w 1588"/>
                <a:gd name="T9" fmla="*/ 113 h 1247"/>
                <a:gd name="T10" fmla="*/ 114 w 1588"/>
                <a:gd name="T11" fmla="*/ 113 h 1247"/>
                <a:gd name="T12" fmla="*/ 114 w 1588"/>
                <a:gd name="T13" fmla="*/ 794 h 1247"/>
                <a:gd name="T14" fmla="*/ 0 w 1588"/>
                <a:gd name="T15" fmla="*/ 794 h 1247"/>
                <a:gd name="T16" fmla="*/ 0 w 1588"/>
                <a:gd name="T17" fmla="*/ 1134 h 1247"/>
                <a:gd name="T18" fmla="*/ 227 w 1588"/>
                <a:gd name="T19" fmla="*/ 1134 h 1247"/>
                <a:gd name="T20" fmla="*/ 227 w 1588"/>
                <a:gd name="T21" fmla="*/ 907 h 1247"/>
                <a:gd name="T22" fmla="*/ 341 w 1588"/>
                <a:gd name="T23" fmla="*/ 907 h 1247"/>
                <a:gd name="T24" fmla="*/ 341 w 1588"/>
                <a:gd name="T25" fmla="*/ 794 h 1247"/>
                <a:gd name="T26" fmla="*/ 567 w 1588"/>
                <a:gd name="T27" fmla="*/ 794 h 1247"/>
                <a:gd name="T28" fmla="*/ 567 w 1588"/>
                <a:gd name="T29" fmla="*/ 907 h 1247"/>
                <a:gd name="T30" fmla="*/ 681 w 1588"/>
                <a:gd name="T31" fmla="*/ 907 h 1247"/>
                <a:gd name="T32" fmla="*/ 681 w 1588"/>
                <a:gd name="T33" fmla="*/ 1134 h 1247"/>
                <a:gd name="T34" fmla="*/ 794 w 1588"/>
                <a:gd name="T35" fmla="*/ 1134 h 1247"/>
                <a:gd name="T36" fmla="*/ 794 w 1588"/>
                <a:gd name="T37" fmla="*/ 1247 h 1247"/>
                <a:gd name="T38" fmla="*/ 1021 w 1588"/>
                <a:gd name="T39" fmla="*/ 1247 h 1247"/>
                <a:gd name="T40" fmla="*/ 1021 w 1588"/>
                <a:gd name="T41" fmla="*/ 1134 h 1247"/>
                <a:gd name="T42" fmla="*/ 1361 w 1588"/>
                <a:gd name="T43" fmla="*/ 1134 h 1247"/>
                <a:gd name="T44" fmla="*/ 1361 w 1588"/>
                <a:gd name="T45" fmla="*/ 907 h 1247"/>
                <a:gd name="T46" fmla="*/ 1475 w 1588"/>
                <a:gd name="T47" fmla="*/ 907 h 1247"/>
                <a:gd name="T48" fmla="*/ 1475 w 1588"/>
                <a:gd name="T49" fmla="*/ 567 h 1247"/>
                <a:gd name="T50" fmla="*/ 1588 w 1588"/>
                <a:gd name="T51" fmla="*/ 567 h 1247"/>
                <a:gd name="T52" fmla="*/ 1588 w 1588"/>
                <a:gd name="T53" fmla="*/ 113 h 1247"/>
                <a:gd name="T54" fmla="*/ 1475 w 1588"/>
                <a:gd name="T55" fmla="*/ 113 h 1247"/>
                <a:gd name="T56" fmla="*/ 1475 w 1588"/>
                <a:gd name="T57" fmla="*/ 227 h 1247"/>
                <a:gd name="T58" fmla="*/ 1248 w 1588"/>
                <a:gd name="T59" fmla="*/ 227 h 1247"/>
                <a:gd name="T60" fmla="*/ 1248 w 1588"/>
                <a:gd name="T61" fmla="*/ 340 h 1247"/>
                <a:gd name="T62" fmla="*/ 1021 w 1588"/>
                <a:gd name="T63" fmla="*/ 340 h 1247"/>
                <a:gd name="T64" fmla="*/ 1021 w 1588"/>
                <a:gd name="T65" fmla="*/ 453 h 1247"/>
                <a:gd name="T66" fmla="*/ 794 w 1588"/>
                <a:gd name="T67" fmla="*/ 453 h 1247"/>
                <a:gd name="T68" fmla="*/ 794 w 1588"/>
                <a:gd name="T69" fmla="*/ 567 h 1247"/>
                <a:gd name="T70" fmla="*/ 567 w 1588"/>
                <a:gd name="T71" fmla="*/ 567 h 1247"/>
                <a:gd name="T72" fmla="*/ 567 w 1588"/>
                <a:gd name="T73" fmla="*/ 680 h 1247"/>
                <a:gd name="T74" fmla="*/ 341 w 1588"/>
                <a:gd name="T75" fmla="*/ 680 h 1247"/>
                <a:gd name="T76" fmla="*/ 341 w 1588"/>
                <a:gd name="T77" fmla="*/ 453 h 1247"/>
                <a:gd name="T78" fmla="*/ 454 w 1588"/>
                <a:gd name="T79" fmla="*/ 453 h 1247"/>
                <a:gd name="T80" fmla="*/ 454 w 1588"/>
                <a:gd name="T81" fmla="*/ 113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8" h="1247">
                  <a:moveTo>
                    <a:pt x="454" y="113"/>
                  </a:moveTo>
                  <a:lnTo>
                    <a:pt x="567" y="113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1134"/>
                  </a:lnTo>
                  <a:lnTo>
                    <a:pt x="227" y="1134"/>
                  </a:lnTo>
                  <a:lnTo>
                    <a:pt x="227" y="907"/>
                  </a:lnTo>
                  <a:lnTo>
                    <a:pt x="341" y="907"/>
                  </a:lnTo>
                  <a:lnTo>
                    <a:pt x="341" y="794"/>
                  </a:lnTo>
                  <a:lnTo>
                    <a:pt x="567" y="794"/>
                  </a:lnTo>
                  <a:lnTo>
                    <a:pt x="567" y="907"/>
                  </a:lnTo>
                  <a:lnTo>
                    <a:pt x="681" y="907"/>
                  </a:lnTo>
                  <a:lnTo>
                    <a:pt x="681" y="1134"/>
                  </a:lnTo>
                  <a:lnTo>
                    <a:pt x="794" y="1134"/>
                  </a:lnTo>
                  <a:lnTo>
                    <a:pt x="794" y="1247"/>
                  </a:lnTo>
                  <a:lnTo>
                    <a:pt x="1021" y="1247"/>
                  </a:lnTo>
                  <a:lnTo>
                    <a:pt x="1021" y="1134"/>
                  </a:lnTo>
                  <a:lnTo>
                    <a:pt x="1361" y="1134"/>
                  </a:lnTo>
                  <a:lnTo>
                    <a:pt x="1361" y="907"/>
                  </a:lnTo>
                  <a:lnTo>
                    <a:pt x="1475" y="907"/>
                  </a:lnTo>
                  <a:lnTo>
                    <a:pt x="1475" y="567"/>
                  </a:lnTo>
                  <a:lnTo>
                    <a:pt x="1588" y="567"/>
                  </a:lnTo>
                  <a:lnTo>
                    <a:pt x="1588" y="113"/>
                  </a:lnTo>
                  <a:lnTo>
                    <a:pt x="1475" y="113"/>
                  </a:lnTo>
                  <a:lnTo>
                    <a:pt x="1475" y="227"/>
                  </a:lnTo>
                  <a:lnTo>
                    <a:pt x="1248" y="227"/>
                  </a:lnTo>
                  <a:lnTo>
                    <a:pt x="1248" y="340"/>
                  </a:lnTo>
                  <a:lnTo>
                    <a:pt x="1021" y="340"/>
                  </a:lnTo>
                  <a:lnTo>
                    <a:pt x="1021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567" y="567"/>
                  </a:lnTo>
                  <a:lnTo>
                    <a:pt x="567" y="680"/>
                  </a:lnTo>
                  <a:lnTo>
                    <a:pt x="341" y="680"/>
                  </a:lnTo>
                  <a:lnTo>
                    <a:pt x="341" y="453"/>
                  </a:lnTo>
                  <a:lnTo>
                    <a:pt x="454" y="453"/>
                  </a:lnTo>
                  <a:lnTo>
                    <a:pt x="45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6" name="Freeform 162"/>
            <p:cNvSpPr>
              <a:spLocks/>
            </p:cNvSpPr>
            <p:nvPr/>
          </p:nvSpPr>
          <p:spPr bwMode="auto">
            <a:xfrm>
              <a:off x="5053" y="2684"/>
              <a:ext cx="453" cy="1020"/>
            </a:xfrm>
            <a:custGeom>
              <a:avLst/>
              <a:gdLst>
                <a:gd name="T0" fmla="*/ 0 w 453"/>
                <a:gd name="T1" fmla="*/ 113 h 1020"/>
                <a:gd name="T2" fmla="*/ 0 w 453"/>
                <a:gd name="T3" fmla="*/ 567 h 1020"/>
                <a:gd name="T4" fmla="*/ 0 w 453"/>
                <a:gd name="T5" fmla="*/ 680 h 1020"/>
                <a:gd name="T6" fmla="*/ 113 w 453"/>
                <a:gd name="T7" fmla="*/ 680 h 1020"/>
                <a:gd name="T8" fmla="*/ 113 w 453"/>
                <a:gd name="T9" fmla="*/ 1020 h 1020"/>
                <a:gd name="T10" fmla="*/ 226 w 453"/>
                <a:gd name="T11" fmla="*/ 1020 h 1020"/>
                <a:gd name="T12" fmla="*/ 226 w 453"/>
                <a:gd name="T13" fmla="*/ 907 h 1020"/>
                <a:gd name="T14" fmla="*/ 340 w 453"/>
                <a:gd name="T15" fmla="*/ 907 h 1020"/>
                <a:gd name="T16" fmla="*/ 340 w 453"/>
                <a:gd name="T17" fmla="*/ 794 h 1020"/>
                <a:gd name="T18" fmla="*/ 226 w 453"/>
                <a:gd name="T19" fmla="*/ 794 h 1020"/>
                <a:gd name="T20" fmla="*/ 226 w 453"/>
                <a:gd name="T21" fmla="*/ 680 h 1020"/>
                <a:gd name="T22" fmla="*/ 226 w 453"/>
                <a:gd name="T23" fmla="*/ 567 h 1020"/>
                <a:gd name="T24" fmla="*/ 340 w 453"/>
                <a:gd name="T25" fmla="*/ 567 h 1020"/>
                <a:gd name="T26" fmla="*/ 453 w 453"/>
                <a:gd name="T27" fmla="*/ 567 h 1020"/>
                <a:gd name="T28" fmla="*/ 453 w 453"/>
                <a:gd name="T29" fmla="*/ 453 h 1020"/>
                <a:gd name="T30" fmla="*/ 340 w 453"/>
                <a:gd name="T31" fmla="*/ 453 h 1020"/>
                <a:gd name="T32" fmla="*/ 340 w 453"/>
                <a:gd name="T33" fmla="*/ 340 h 1020"/>
                <a:gd name="T34" fmla="*/ 453 w 453"/>
                <a:gd name="T35" fmla="*/ 340 h 1020"/>
                <a:gd name="T36" fmla="*/ 453 w 453"/>
                <a:gd name="T37" fmla="*/ 0 h 1020"/>
                <a:gd name="T38" fmla="*/ 113 w 453"/>
                <a:gd name="T39" fmla="*/ 0 h 1020"/>
                <a:gd name="T40" fmla="*/ 113 w 453"/>
                <a:gd name="T41" fmla="*/ 113 h 1020"/>
                <a:gd name="T42" fmla="*/ 0 w 453"/>
                <a:gd name="T43" fmla="*/ 113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3" h="1020">
                  <a:moveTo>
                    <a:pt x="0" y="113"/>
                  </a:moveTo>
                  <a:lnTo>
                    <a:pt x="0" y="56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1020"/>
                  </a:lnTo>
                  <a:lnTo>
                    <a:pt x="226" y="1020"/>
                  </a:lnTo>
                  <a:lnTo>
                    <a:pt x="226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226" y="794"/>
                  </a:lnTo>
                  <a:lnTo>
                    <a:pt x="226" y="680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7" name="Freeform 163"/>
            <p:cNvSpPr>
              <a:spLocks/>
            </p:cNvSpPr>
            <p:nvPr/>
          </p:nvSpPr>
          <p:spPr bwMode="auto">
            <a:xfrm>
              <a:off x="5279" y="2457"/>
              <a:ext cx="1021" cy="1361"/>
            </a:xfrm>
            <a:custGeom>
              <a:avLst/>
              <a:gdLst>
                <a:gd name="T0" fmla="*/ 227 w 1021"/>
                <a:gd name="T1" fmla="*/ 1361 h 1361"/>
                <a:gd name="T2" fmla="*/ 227 w 1021"/>
                <a:gd name="T3" fmla="*/ 907 h 1361"/>
                <a:gd name="T4" fmla="*/ 341 w 1021"/>
                <a:gd name="T5" fmla="*/ 907 h 1361"/>
                <a:gd name="T6" fmla="*/ 341 w 1021"/>
                <a:gd name="T7" fmla="*/ 680 h 1361"/>
                <a:gd name="T8" fmla="*/ 454 w 1021"/>
                <a:gd name="T9" fmla="*/ 680 h 1361"/>
                <a:gd name="T10" fmla="*/ 454 w 1021"/>
                <a:gd name="T11" fmla="*/ 567 h 1361"/>
                <a:gd name="T12" fmla="*/ 681 w 1021"/>
                <a:gd name="T13" fmla="*/ 567 h 1361"/>
                <a:gd name="T14" fmla="*/ 681 w 1021"/>
                <a:gd name="T15" fmla="*/ 454 h 1361"/>
                <a:gd name="T16" fmla="*/ 908 w 1021"/>
                <a:gd name="T17" fmla="*/ 454 h 1361"/>
                <a:gd name="T18" fmla="*/ 908 w 1021"/>
                <a:gd name="T19" fmla="*/ 340 h 1361"/>
                <a:gd name="T20" fmla="*/ 1021 w 1021"/>
                <a:gd name="T21" fmla="*/ 340 h 1361"/>
                <a:gd name="T22" fmla="*/ 1021 w 1021"/>
                <a:gd name="T23" fmla="*/ 227 h 1361"/>
                <a:gd name="T24" fmla="*/ 908 w 1021"/>
                <a:gd name="T25" fmla="*/ 227 h 1361"/>
                <a:gd name="T26" fmla="*/ 908 w 1021"/>
                <a:gd name="T27" fmla="*/ 113 h 1361"/>
                <a:gd name="T28" fmla="*/ 454 w 1021"/>
                <a:gd name="T29" fmla="*/ 113 h 1361"/>
                <a:gd name="T30" fmla="*/ 454 w 1021"/>
                <a:gd name="T31" fmla="*/ 0 h 1361"/>
                <a:gd name="T32" fmla="*/ 227 w 1021"/>
                <a:gd name="T33" fmla="*/ 0 h 1361"/>
                <a:gd name="T34" fmla="*/ 227 w 1021"/>
                <a:gd name="T35" fmla="*/ 567 h 1361"/>
                <a:gd name="T36" fmla="*/ 114 w 1021"/>
                <a:gd name="T37" fmla="*/ 567 h 1361"/>
                <a:gd name="T38" fmla="*/ 114 w 1021"/>
                <a:gd name="T39" fmla="*/ 680 h 1361"/>
                <a:gd name="T40" fmla="*/ 227 w 1021"/>
                <a:gd name="T41" fmla="*/ 680 h 1361"/>
                <a:gd name="T42" fmla="*/ 227 w 1021"/>
                <a:gd name="T43" fmla="*/ 794 h 1361"/>
                <a:gd name="T44" fmla="*/ 0 w 1021"/>
                <a:gd name="T45" fmla="*/ 794 h 1361"/>
                <a:gd name="T46" fmla="*/ 0 w 1021"/>
                <a:gd name="T47" fmla="*/ 1021 h 1361"/>
                <a:gd name="T48" fmla="*/ 114 w 1021"/>
                <a:gd name="T49" fmla="*/ 1021 h 1361"/>
                <a:gd name="T50" fmla="*/ 114 w 1021"/>
                <a:gd name="T51" fmla="*/ 1134 h 1361"/>
                <a:gd name="T52" fmla="*/ 0 w 1021"/>
                <a:gd name="T53" fmla="*/ 1134 h 1361"/>
                <a:gd name="T54" fmla="*/ 0 w 1021"/>
                <a:gd name="T55" fmla="*/ 1361 h 1361"/>
                <a:gd name="T56" fmla="*/ 227 w 1021"/>
                <a:gd name="T57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21" h="1361">
                  <a:moveTo>
                    <a:pt x="227" y="1361"/>
                  </a:moveTo>
                  <a:lnTo>
                    <a:pt x="227" y="907"/>
                  </a:lnTo>
                  <a:lnTo>
                    <a:pt x="341" y="907"/>
                  </a:lnTo>
                  <a:lnTo>
                    <a:pt x="341" y="680"/>
                  </a:lnTo>
                  <a:lnTo>
                    <a:pt x="454" y="680"/>
                  </a:lnTo>
                  <a:lnTo>
                    <a:pt x="454" y="567"/>
                  </a:lnTo>
                  <a:lnTo>
                    <a:pt x="681" y="567"/>
                  </a:lnTo>
                  <a:lnTo>
                    <a:pt x="681" y="454"/>
                  </a:lnTo>
                  <a:lnTo>
                    <a:pt x="908" y="454"/>
                  </a:lnTo>
                  <a:lnTo>
                    <a:pt x="908" y="340"/>
                  </a:lnTo>
                  <a:lnTo>
                    <a:pt x="1021" y="340"/>
                  </a:lnTo>
                  <a:lnTo>
                    <a:pt x="1021" y="227"/>
                  </a:lnTo>
                  <a:lnTo>
                    <a:pt x="908" y="227"/>
                  </a:lnTo>
                  <a:lnTo>
                    <a:pt x="908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0" y="794"/>
                  </a:lnTo>
                  <a:lnTo>
                    <a:pt x="0" y="1021"/>
                  </a:lnTo>
                  <a:lnTo>
                    <a:pt x="114" y="1021"/>
                  </a:lnTo>
                  <a:lnTo>
                    <a:pt x="114" y="1134"/>
                  </a:lnTo>
                  <a:lnTo>
                    <a:pt x="0" y="1134"/>
                  </a:lnTo>
                  <a:lnTo>
                    <a:pt x="0" y="1361"/>
                  </a:lnTo>
                  <a:lnTo>
                    <a:pt x="227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8" name="Freeform 164"/>
            <p:cNvSpPr>
              <a:spLocks/>
            </p:cNvSpPr>
            <p:nvPr/>
          </p:nvSpPr>
          <p:spPr bwMode="auto">
            <a:xfrm>
              <a:off x="5506" y="2911"/>
              <a:ext cx="567" cy="1020"/>
            </a:xfrm>
            <a:custGeom>
              <a:avLst/>
              <a:gdLst>
                <a:gd name="T0" fmla="*/ 567 w 567"/>
                <a:gd name="T1" fmla="*/ 0 h 1020"/>
                <a:gd name="T2" fmla="*/ 567 w 567"/>
                <a:gd name="T3" fmla="*/ 226 h 1020"/>
                <a:gd name="T4" fmla="*/ 454 w 567"/>
                <a:gd name="T5" fmla="*/ 226 h 1020"/>
                <a:gd name="T6" fmla="*/ 454 w 567"/>
                <a:gd name="T7" fmla="*/ 340 h 1020"/>
                <a:gd name="T8" fmla="*/ 567 w 567"/>
                <a:gd name="T9" fmla="*/ 340 h 1020"/>
                <a:gd name="T10" fmla="*/ 567 w 567"/>
                <a:gd name="T11" fmla="*/ 453 h 1020"/>
                <a:gd name="T12" fmla="*/ 454 w 567"/>
                <a:gd name="T13" fmla="*/ 453 h 1020"/>
                <a:gd name="T14" fmla="*/ 454 w 567"/>
                <a:gd name="T15" fmla="*/ 567 h 1020"/>
                <a:gd name="T16" fmla="*/ 340 w 567"/>
                <a:gd name="T17" fmla="*/ 567 h 1020"/>
                <a:gd name="T18" fmla="*/ 340 w 567"/>
                <a:gd name="T19" fmla="*/ 793 h 1020"/>
                <a:gd name="T20" fmla="*/ 227 w 567"/>
                <a:gd name="T21" fmla="*/ 793 h 1020"/>
                <a:gd name="T22" fmla="*/ 227 w 567"/>
                <a:gd name="T23" fmla="*/ 1020 h 1020"/>
                <a:gd name="T24" fmla="*/ 114 w 567"/>
                <a:gd name="T25" fmla="*/ 1020 h 1020"/>
                <a:gd name="T26" fmla="*/ 114 w 567"/>
                <a:gd name="T27" fmla="*/ 907 h 1020"/>
                <a:gd name="T28" fmla="*/ 0 w 567"/>
                <a:gd name="T29" fmla="*/ 907 h 1020"/>
                <a:gd name="T30" fmla="*/ 0 w 567"/>
                <a:gd name="T31" fmla="*/ 453 h 1020"/>
                <a:gd name="T32" fmla="*/ 114 w 567"/>
                <a:gd name="T33" fmla="*/ 453 h 1020"/>
                <a:gd name="T34" fmla="*/ 114 w 567"/>
                <a:gd name="T35" fmla="*/ 226 h 1020"/>
                <a:gd name="T36" fmla="*/ 227 w 567"/>
                <a:gd name="T37" fmla="*/ 226 h 1020"/>
                <a:gd name="T38" fmla="*/ 227 w 567"/>
                <a:gd name="T39" fmla="*/ 113 h 1020"/>
                <a:gd name="T40" fmla="*/ 454 w 567"/>
                <a:gd name="T41" fmla="*/ 113 h 1020"/>
                <a:gd name="T42" fmla="*/ 454 w 567"/>
                <a:gd name="T43" fmla="*/ 0 h 1020"/>
                <a:gd name="T44" fmla="*/ 567 w 567"/>
                <a:gd name="T45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1020">
                  <a:moveTo>
                    <a:pt x="567" y="0"/>
                  </a:moveTo>
                  <a:lnTo>
                    <a:pt x="567" y="226"/>
                  </a:lnTo>
                  <a:lnTo>
                    <a:pt x="454" y="226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793"/>
                  </a:lnTo>
                  <a:lnTo>
                    <a:pt x="227" y="793"/>
                  </a:lnTo>
                  <a:lnTo>
                    <a:pt x="227" y="1020"/>
                  </a:lnTo>
                  <a:lnTo>
                    <a:pt x="114" y="1020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9" name="Freeform 165"/>
            <p:cNvSpPr>
              <a:spLocks/>
            </p:cNvSpPr>
            <p:nvPr/>
          </p:nvSpPr>
          <p:spPr bwMode="auto">
            <a:xfrm>
              <a:off x="4259" y="2797"/>
              <a:ext cx="907" cy="1361"/>
            </a:xfrm>
            <a:custGeom>
              <a:avLst/>
              <a:gdLst>
                <a:gd name="T0" fmla="*/ 794 w 907"/>
                <a:gd name="T1" fmla="*/ 0 h 1361"/>
                <a:gd name="T2" fmla="*/ 794 w 907"/>
                <a:gd name="T3" fmla="*/ 567 h 1361"/>
                <a:gd name="T4" fmla="*/ 907 w 907"/>
                <a:gd name="T5" fmla="*/ 567 h 1361"/>
                <a:gd name="T6" fmla="*/ 907 w 907"/>
                <a:gd name="T7" fmla="*/ 907 h 1361"/>
                <a:gd name="T8" fmla="*/ 794 w 907"/>
                <a:gd name="T9" fmla="*/ 907 h 1361"/>
                <a:gd name="T10" fmla="*/ 794 w 907"/>
                <a:gd name="T11" fmla="*/ 1134 h 1361"/>
                <a:gd name="T12" fmla="*/ 680 w 907"/>
                <a:gd name="T13" fmla="*/ 1134 h 1361"/>
                <a:gd name="T14" fmla="*/ 680 w 907"/>
                <a:gd name="T15" fmla="*/ 1248 h 1361"/>
                <a:gd name="T16" fmla="*/ 453 w 907"/>
                <a:gd name="T17" fmla="*/ 1248 h 1361"/>
                <a:gd name="T18" fmla="*/ 453 w 907"/>
                <a:gd name="T19" fmla="*/ 1361 h 1361"/>
                <a:gd name="T20" fmla="*/ 340 w 907"/>
                <a:gd name="T21" fmla="*/ 1361 h 1361"/>
                <a:gd name="T22" fmla="*/ 340 w 907"/>
                <a:gd name="T23" fmla="*/ 1248 h 1361"/>
                <a:gd name="T24" fmla="*/ 227 w 907"/>
                <a:gd name="T25" fmla="*/ 1248 h 1361"/>
                <a:gd name="T26" fmla="*/ 227 w 907"/>
                <a:gd name="T27" fmla="*/ 1134 h 1361"/>
                <a:gd name="T28" fmla="*/ 113 w 907"/>
                <a:gd name="T29" fmla="*/ 1134 h 1361"/>
                <a:gd name="T30" fmla="*/ 113 w 907"/>
                <a:gd name="T31" fmla="*/ 1021 h 1361"/>
                <a:gd name="T32" fmla="*/ 0 w 907"/>
                <a:gd name="T33" fmla="*/ 1021 h 1361"/>
                <a:gd name="T34" fmla="*/ 0 w 907"/>
                <a:gd name="T35" fmla="*/ 794 h 1361"/>
                <a:gd name="T36" fmla="*/ 113 w 907"/>
                <a:gd name="T37" fmla="*/ 794 h 1361"/>
                <a:gd name="T38" fmla="*/ 113 w 907"/>
                <a:gd name="T39" fmla="*/ 567 h 1361"/>
                <a:gd name="T40" fmla="*/ 227 w 907"/>
                <a:gd name="T41" fmla="*/ 567 h 1361"/>
                <a:gd name="T42" fmla="*/ 227 w 907"/>
                <a:gd name="T43" fmla="*/ 340 h 1361"/>
                <a:gd name="T44" fmla="*/ 340 w 907"/>
                <a:gd name="T45" fmla="*/ 340 h 1361"/>
                <a:gd name="T46" fmla="*/ 340 w 907"/>
                <a:gd name="T47" fmla="*/ 227 h 1361"/>
                <a:gd name="T48" fmla="*/ 567 w 907"/>
                <a:gd name="T49" fmla="*/ 227 h 1361"/>
                <a:gd name="T50" fmla="*/ 567 w 907"/>
                <a:gd name="T51" fmla="*/ 114 h 1361"/>
                <a:gd name="T52" fmla="*/ 680 w 907"/>
                <a:gd name="T53" fmla="*/ 114 h 1361"/>
                <a:gd name="T54" fmla="*/ 680 w 907"/>
                <a:gd name="T55" fmla="*/ 0 h 1361"/>
                <a:gd name="T56" fmla="*/ 794 w 907"/>
                <a:gd name="T57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1361">
                  <a:moveTo>
                    <a:pt x="794" y="0"/>
                  </a:moveTo>
                  <a:lnTo>
                    <a:pt x="794" y="567"/>
                  </a:lnTo>
                  <a:lnTo>
                    <a:pt x="907" y="567"/>
                  </a:lnTo>
                  <a:lnTo>
                    <a:pt x="907" y="907"/>
                  </a:lnTo>
                  <a:lnTo>
                    <a:pt x="794" y="907"/>
                  </a:lnTo>
                  <a:lnTo>
                    <a:pt x="794" y="1134"/>
                  </a:lnTo>
                  <a:lnTo>
                    <a:pt x="680" y="1134"/>
                  </a:lnTo>
                  <a:lnTo>
                    <a:pt x="680" y="1248"/>
                  </a:lnTo>
                  <a:lnTo>
                    <a:pt x="453" y="1248"/>
                  </a:lnTo>
                  <a:lnTo>
                    <a:pt x="453" y="1361"/>
                  </a:lnTo>
                  <a:lnTo>
                    <a:pt x="340" y="1361"/>
                  </a:lnTo>
                  <a:lnTo>
                    <a:pt x="340" y="1248"/>
                  </a:lnTo>
                  <a:lnTo>
                    <a:pt x="227" y="1248"/>
                  </a:lnTo>
                  <a:lnTo>
                    <a:pt x="227" y="1134"/>
                  </a:lnTo>
                  <a:lnTo>
                    <a:pt x="113" y="1134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0" name="Freeform 166"/>
            <p:cNvSpPr>
              <a:spLocks/>
            </p:cNvSpPr>
            <p:nvPr/>
          </p:nvSpPr>
          <p:spPr bwMode="auto">
            <a:xfrm>
              <a:off x="4826" y="643"/>
              <a:ext cx="1134" cy="1360"/>
            </a:xfrm>
            <a:custGeom>
              <a:avLst/>
              <a:gdLst>
                <a:gd name="T0" fmla="*/ 0 w 1134"/>
                <a:gd name="T1" fmla="*/ 1247 h 1360"/>
                <a:gd name="T2" fmla="*/ 0 w 1134"/>
                <a:gd name="T3" fmla="*/ 793 h 1360"/>
                <a:gd name="T4" fmla="*/ 113 w 1134"/>
                <a:gd name="T5" fmla="*/ 793 h 1360"/>
                <a:gd name="T6" fmla="*/ 113 w 1134"/>
                <a:gd name="T7" fmla="*/ 680 h 1360"/>
                <a:gd name="T8" fmla="*/ 227 w 1134"/>
                <a:gd name="T9" fmla="*/ 680 h 1360"/>
                <a:gd name="T10" fmla="*/ 227 w 1134"/>
                <a:gd name="T11" fmla="*/ 567 h 1360"/>
                <a:gd name="T12" fmla="*/ 0 w 1134"/>
                <a:gd name="T13" fmla="*/ 567 h 1360"/>
                <a:gd name="T14" fmla="*/ 0 w 1134"/>
                <a:gd name="T15" fmla="*/ 453 h 1360"/>
                <a:gd name="T16" fmla="*/ 113 w 1134"/>
                <a:gd name="T17" fmla="*/ 453 h 1360"/>
                <a:gd name="T18" fmla="*/ 113 w 1134"/>
                <a:gd name="T19" fmla="*/ 0 h 1360"/>
                <a:gd name="T20" fmla="*/ 340 w 1134"/>
                <a:gd name="T21" fmla="*/ 0 h 1360"/>
                <a:gd name="T22" fmla="*/ 340 w 1134"/>
                <a:gd name="T23" fmla="*/ 226 h 1360"/>
                <a:gd name="T24" fmla="*/ 453 w 1134"/>
                <a:gd name="T25" fmla="*/ 226 h 1360"/>
                <a:gd name="T26" fmla="*/ 453 w 1134"/>
                <a:gd name="T27" fmla="*/ 113 h 1360"/>
                <a:gd name="T28" fmla="*/ 567 w 1134"/>
                <a:gd name="T29" fmla="*/ 113 h 1360"/>
                <a:gd name="T30" fmla="*/ 567 w 1134"/>
                <a:gd name="T31" fmla="*/ 226 h 1360"/>
                <a:gd name="T32" fmla="*/ 1020 w 1134"/>
                <a:gd name="T33" fmla="*/ 226 h 1360"/>
                <a:gd name="T34" fmla="*/ 1020 w 1134"/>
                <a:gd name="T35" fmla="*/ 453 h 1360"/>
                <a:gd name="T36" fmla="*/ 907 w 1134"/>
                <a:gd name="T37" fmla="*/ 453 h 1360"/>
                <a:gd name="T38" fmla="*/ 907 w 1134"/>
                <a:gd name="T39" fmla="*/ 680 h 1360"/>
                <a:gd name="T40" fmla="*/ 1134 w 1134"/>
                <a:gd name="T41" fmla="*/ 680 h 1360"/>
                <a:gd name="T42" fmla="*/ 1134 w 1134"/>
                <a:gd name="T43" fmla="*/ 793 h 1360"/>
                <a:gd name="T44" fmla="*/ 1020 w 1134"/>
                <a:gd name="T45" fmla="*/ 793 h 1360"/>
                <a:gd name="T46" fmla="*/ 1020 w 1134"/>
                <a:gd name="T47" fmla="*/ 907 h 1360"/>
                <a:gd name="T48" fmla="*/ 1020 w 1134"/>
                <a:gd name="T49" fmla="*/ 1020 h 1360"/>
                <a:gd name="T50" fmla="*/ 794 w 1134"/>
                <a:gd name="T51" fmla="*/ 1020 h 1360"/>
                <a:gd name="T52" fmla="*/ 794 w 1134"/>
                <a:gd name="T53" fmla="*/ 1134 h 1360"/>
                <a:gd name="T54" fmla="*/ 567 w 1134"/>
                <a:gd name="T55" fmla="*/ 1134 h 1360"/>
                <a:gd name="T56" fmla="*/ 567 w 1134"/>
                <a:gd name="T57" fmla="*/ 1247 h 1360"/>
                <a:gd name="T58" fmla="*/ 340 w 1134"/>
                <a:gd name="T59" fmla="*/ 1247 h 1360"/>
                <a:gd name="T60" fmla="*/ 340 w 1134"/>
                <a:gd name="T61" fmla="*/ 1360 h 1360"/>
                <a:gd name="T62" fmla="*/ 227 w 1134"/>
                <a:gd name="T63" fmla="*/ 1360 h 1360"/>
                <a:gd name="T64" fmla="*/ 227 w 1134"/>
                <a:gd name="T65" fmla="*/ 1247 h 1360"/>
                <a:gd name="T66" fmla="*/ 0 w 1134"/>
                <a:gd name="T67" fmla="*/ 1247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4" h="1360">
                  <a:moveTo>
                    <a:pt x="0" y="1247"/>
                  </a:moveTo>
                  <a:lnTo>
                    <a:pt x="0" y="793"/>
                  </a:lnTo>
                  <a:lnTo>
                    <a:pt x="113" y="793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226"/>
                  </a:lnTo>
                  <a:lnTo>
                    <a:pt x="453" y="226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1020" y="226"/>
                  </a:lnTo>
                  <a:lnTo>
                    <a:pt x="1020" y="453"/>
                  </a:lnTo>
                  <a:lnTo>
                    <a:pt x="907" y="453"/>
                  </a:lnTo>
                  <a:lnTo>
                    <a:pt x="907" y="680"/>
                  </a:lnTo>
                  <a:lnTo>
                    <a:pt x="1134" y="680"/>
                  </a:lnTo>
                  <a:lnTo>
                    <a:pt x="1134" y="793"/>
                  </a:lnTo>
                  <a:lnTo>
                    <a:pt x="1020" y="793"/>
                  </a:lnTo>
                  <a:lnTo>
                    <a:pt x="1020" y="907"/>
                  </a:lnTo>
                  <a:lnTo>
                    <a:pt x="1020" y="1020"/>
                  </a:lnTo>
                  <a:lnTo>
                    <a:pt x="794" y="1020"/>
                  </a:lnTo>
                  <a:lnTo>
                    <a:pt x="794" y="1134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340" y="1247"/>
                  </a:lnTo>
                  <a:lnTo>
                    <a:pt x="340" y="1360"/>
                  </a:lnTo>
                  <a:lnTo>
                    <a:pt x="227" y="1360"/>
                  </a:lnTo>
                  <a:lnTo>
                    <a:pt x="227" y="1247"/>
                  </a:lnTo>
                  <a:lnTo>
                    <a:pt x="0" y="124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1" name="Freeform 168"/>
            <p:cNvSpPr>
              <a:spLocks/>
            </p:cNvSpPr>
            <p:nvPr/>
          </p:nvSpPr>
          <p:spPr bwMode="auto">
            <a:xfrm>
              <a:off x="2331" y="2684"/>
              <a:ext cx="680" cy="907"/>
            </a:xfrm>
            <a:custGeom>
              <a:avLst/>
              <a:gdLst>
                <a:gd name="T0" fmla="*/ 113 w 680"/>
                <a:gd name="T1" fmla="*/ 0 h 907"/>
                <a:gd name="T2" fmla="*/ 113 w 680"/>
                <a:gd name="T3" fmla="*/ 340 h 907"/>
                <a:gd name="T4" fmla="*/ 0 w 680"/>
                <a:gd name="T5" fmla="*/ 340 h 907"/>
                <a:gd name="T6" fmla="*/ 0 w 680"/>
                <a:gd name="T7" fmla="*/ 907 h 907"/>
                <a:gd name="T8" fmla="*/ 340 w 680"/>
                <a:gd name="T9" fmla="*/ 907 h 907"/>
                <a:gd name="T10" fmla="*/ 340 w 680"/>
                <a:gd name="T11" fmla="*/ 340 h 907"/>
                <a:gd name="T12" fmla="*/ 680 w 680"/>
                <a:gd name="T13" fmla="*/ 340 h 907"/>
                <a:gd name="T14" fmla="*/ 680 w 680"/>
                <a:gd name="T15" fmla="*/ 113 h 907"/>
                <a:gd name="T16" fmla="*/ 227 w 680"/>
                <a:gd name="T17" fmla="*/ 113 h 907"/>
                <a:gd name="T18" fmla="*/ 227 w 680"/>
                <a:gd name="T19" fmla="*/ 0 h 907"/>
                <a:gd name="T20" fmla="*/ 113 w 680"/>
                <a:gd name="T2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0" h="907">
                  <a:moveTo>
                    <a:pt x="113" y="0"/>
                  </a:moveTo>
                  <a:lnTo>
                    <a:pt x="113" y="340"/>
                  </a:lnTo>
                  <a:lnTo>
                    <a:pt x="0" y="340"/>
                  </a:lnTo>
                  <a:lnTo>
                    <a:pt x="0" y="907"/>
                  </a:lnTo>
                  <a:lnTo>
                    <a:pt x="340" y="907"/>
                  </a:lnTo>
                  <a:lnTo>
                    <a:pt x="340" y="340"/>
                  </a:lnTo>
                  <a:lnTo>
                    <a:pt x="680" y="340"/>
                  </a:lnTo>
                  <a:lnTo>
                    <a:pt x="68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2" name="Freeform 169"/>
            <p:cNvSpPr>
              <a:spLocks/>
            </p:cNvSpPr>
            <p:nvPr/>
          </p:nvSpPr>
          <p:spPr bwMode="auto">
            <a:xfrm>
              <a:off x="1651" y="2344"/>
              <a:ext cx="793" cy="1360"/>
            </a:xfrm>
            <a:custGeom>
              <a:avLst/>
              <a:gdLst>
                <a:gd name="T0" fmla="*/ 567 w 793"/>
                <a:gd name="T1" fmla="*/ 0 h 1360"/>
                <a:gd name="T2" fmla="*/ 226 w 793"/>
                <a:gd name="T3" fmla="*/ 0 h 1360"/>
                <a:gd name="T4" fmla="*/ 226 w 793"/>
                <a:gd name="T5" fmla="*/ 226 h 1360"/>
                <a:gd name="T6" fmla="*/ 113 w 793"/>
                <a:gd name="T7" fmla="*/ 226 h 1360"/>
                <a:gd name="T8" fmla="*/ 113 w 793"/>
                <a:gd name="T9" fmla="*/ 340 h 1360"/>
                <a:gd name="T10" fmla="*/ 0 w 793"/>
                <a:gd name="T11" fmla="*/ 340 h 1360"/>
                <a:gd name="T12" fmla="*/ 0 w 793"/>
                <a:gd name="T13" fmla="*/ 453 h 1360"/>
                <a:gd name="T14" fmla="*/ 113 w 793"/>
                <a:gd name="T15" fmla="*/ 453 h 1360"/>
                <a:gd name="T16" fmla="*/ 113 w 793"/>
                <a:gd name="T17" fmla="*/ 567 h 1360"/>
                <a:gd name="T18" fmla="*/ 0 w 793"/>
                <a:gd name="T19" fmla="*/ 567 h 1360"/>
                <a:gd name="T20" fmla="*/ 0 w 793"/>
                <a:gd name="T21" fmla="*/ 1134 h 1360"/>
                <a:gd name="T22" fmla="*/ 113 w 793"/>
                <a:gd name="T23" fmla="*/ 1134 h 1360"/>
                <a:gd name="T24" fmla="*/ 113 w 793"/>
                <a:gd name="T25" fmla="*/ 1247 h 1360"/>
                <a:gd name="T26" fmla="*/ 226 w 793"/>
                <a:gd name="T27" fmla="*/ 1247 h 1360"/>
                <a:gd name="T28" fmla="*/ 226 w 793"/>
                <a:gd name="T29" fmla="*/ 1360 h 1360"/>
                <a:gd name="T30" fmla="*/ 340 w 793"/>
                <a:gd name="T31" fmla="*/ 1360 h 1360"/>
                <a:gd name="T32" fmla="*/ 340 w 793"/>
                <a:gd name="T33" fmla="*/ 1247 h 1360"/>
                <a:gd name="T34" fmla="*/ 453 w 793"/>
                <a:gd name="T35" fmla="*/ 1247 h 1360"/>
                <a:gd name="T36" fmla="*/ 453 w 793"/>
                <a:gd name="T37" fmla="*/ 1360 h 1360"/>
                <a:gd name="T38" fmla="*/ 567 w 793"/>
                <a:gd name="T39" fmla="*/ 1360 h 1360"/>
                <a:gd name="T40" fmla="*/ 567 w 793"/>
                <a:gd name="T41" fmla="*/ 1247 h 1360"/>
                <a:gd name="T42" fmla="*/ 680 w 793"/>
                <a:gd name="T43" fmla="*/ 1247 h 1360"/>
                <a:gd name="T44" fmla="*/ 680 w 793"/>
                <a:gd name="T45" fmla="*/ 680 h 1360"/>
                <a:gd name="T46" fmla="*/ 793 w 793"/>
                <a:gd name="T47" fmla="*/ 680 h 1360"/>
                <a:gd name="T48" fmla="*/ 793 w 793"/>
                <a:gd name="T49" fmla="*/ 453 h 1360"/>
                <a:gd name="T50" fmla="*/ 680 w 793"/>
                <a:gd name="T51" fmla="*/ 453 h 1360"/>
                <a:gd name="T52" fmla="*/ 680 w 793"/>
                <a:gd name="T53" fmla="*/ 340 h 1360"/>
                <a:gd name="T54" fmla="*/ 567 w 793"/>
                <a:gd name="T55" fmla="*/ 340 h 1360"/>
                <a:gd name="T56" fmla="*/ 567 w 793"/>
                <a:gd name="T57" fmla="*/ 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3" h="1360">
                  <a:moveTo>
                    <a:pt x="567" y="0"/>
                  </a:moveTo>
                  <a:lnTo>
                    <a:pt x="226" y="0"/>
                  </a:lnTo>
                  <a:lnTo>
                    <a:pt x="226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247"/>
                  </a:lnTo>
                  <a:lnTo>
                    <a:pt x="226" y="1247"/>
                  </a:lnTo>
                  <a:lnTo>
                    <a:pt x="226" y="1360"/>
                  </a:lnTo>
                  <a:lnTo>
                    <a:pt x="340" y="1360"/>
                  </a:lnTo>
                  <a:lnTo>
                    <a:pt x="340" y="1247"/>
                  </a:lnTo>
                  <a:lnTo>
                    <a:pt x="453" y="1247"/>
                  </a:lnTo>
                  <a:lnTo>
                    <a:pt x="453" y="1360"/>
                  </a:lnTo>
                  <a:lnTo>
                    <a:pt x="567" y="1360"/>
                  </a:lnTo>
                  <a:lnTo>
                    <a:pt x="567" y="1247"/>
                  </a:lnTo>
                  <a:lnTo>
                    <a:pt x="680" y="1247"/>
                  </a:lnTo>
                  <a:lnTo>
                    <a:pt x="680" y="680"/>
                  </a:lnTo>
                  <a:lnTo>
                    <a:pt x="793" y="680"/>
                  </a:lnTo>
                  <a:lnTo>
                    <a:pt x="793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3" name="Freeform 170"/>
            <p:cNvSpPr>
              <a:spLocks/>
            </p:cNvSpPr>
            <p:nvPr/>
          </p:nvSpPr>
          <p:spPr bwMode="auto">
            <a:xfrm>
              <a:off x="2104" y="1777"/>
              <a:ext cx="1701" cy="1020"/>
            </a:xfrm>
            <a:custGeom>
              <a:avLst/>
              <a:gdLst>
                <a:gd name="T0" fmla="*/ 1701 w 1701"/>
                <a:gd name="T1" fmla="*/ 907 h 1020"/>
                <a:gd name="T2" fmla="*/ 681 w 1701"/>
                <a:gd name="T3" fmla="*/ 907 h 1020"/>
                <a:gd name="T4" fmla="*/ 681 w 1701"/>
                <a:gd name="T5" fmla="*/ 1020 h 1020"/>
                <a:gd name="T6" fmla="*/ 454 w 1701"/>
                <a:gd name="T7" fmla="*/ 1020 h 1020"/>
                <a:gd name="T8" fmla="*/ 454 w 1701"/>
                <a:gd name="T9" fmla="*/ 567 h 1020"/>
                <a:gd name="T10" fmla="*/ 0 w 1701"/>
                <a:gd name="T11" fmla="*/ 567 h 1020"/>
                <a:gd name="T12" fmla="*/ 0 w 1701"/>
                <a:gd name="T13" fmla="*/ 340 h 1020"/>
                <a:gd name="T14" fmla="*/ 114 w 1701"/>
                <a:gd name="T15" fmla="*/ 340 h 1020"/>
                <a:gd name="T16" fmla="*/ 114 w 1701"/>
                <a:gd name="T17" fmla="*/ 226 h 1020"/>
                <a:gd name="T18" fmla="*/ 567 w 1701"/>
                <a:gd name="T19" fmla="*/ 226 h 1020"/>
                <a:gd name="T20" fmla="*/ 567 w 1701"/>
                <a:gd name="T21" fmla="*/ 113 h 1020"/>
                <a:gd name="T22" fmla="*/ 907 w 1701"/>
                <a:gd name="T23" fmla="*/ 113 h 1020"/>
                <a:gd name="T24" fmla="*/ 907 w 1701"/>
                <a:gd name="T25" fmla="*/ 0 h 1020"/>
                <a:gd name="T26" fmla="*/ 1248 w 1701"/>
                <a:gd name="T27" fmla="*/ 0 h 1020"/>
                <a:gd name="T28" fmla="*/ 1248 w 1701"/>
                <a:gd name="T29" fmla="*/ 226 h 1020"/>
                <a:gd name="T30" fmla="*/ 1361 w 1701"/>
                <a:gd name="T31" fmla="*/ 226 h 1020"/>
                <a:gd name="T32" fmla="*/ 1361 w 1701"/>
                <a:gd name="T33" fmla="*/ 453 h 1020"/>
                <a:gd name="T34" fmla="*/ 1588 w 1701"/>
                <a:gd name="T35" fmla="*/ 453 h 1020"/>
                <a:gd name="T36" fmla="*/ 1588 w 1701"/>
                <a:gd name="T37" fmla="*/ 793 h 1020"/>
                <a:gd name="T38" fmla="*/ 1701 w 1701"/>
                <a:gd name="T39" fmla="*/ 793 h 1020"/>
                <a:gd name="T40" fmla="*/ 1701 w 1701"/>
                <a:gd name="T41" fmla="*/ 90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01" h="1020">
                  <a:moveTo>
                    <a:pt x="1701" y="907"/>
                  </a:moveTo>
                  <a:lnTo>
                    <a:pt x="681" y="907"/>
                  </a:lnTo>
                  <a:lnTo>
                    <a:pt x="681" y="1020"/>
                  </a:lnTo>
                  <a:lnTo>
                    <a:pt x="454" y="1020"/>
                  </a:lnTo>
                  <a:lnTo>
                    <a:pt x="454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567" y="226"/>
                  </a:lnTo>
                  <a:lnTo>
                    <a:pt x="567" y="113"/>
                  </a:lnTo>
                  <a:lnTo>
                    <a:pt x="907" y="113"/>
                  </a:lnTo>
                  <a:lnTo>
                    <a:pt x="907" y="0"/>
                  </a:lnTo>
                  <a:lnTo>
                    <a:pt x="1248" y="0"/>
                  </a:lnTo>
                  <a:lnTo>
                    <a:pt x="1248" y="226"/>
                  </a:lnTo>
                  <a:lnTo>
                    <a:pt x="1361" y="226"/>
                  </a:lnTo>
                  <a:lnTo>
                    <a:pt x="1361" y="453"/>
                  </a:lnTo>
                  <a:lnTo>
                    <a:pt x="1588" y="453"/>
                  </a:lnTo>
                  <a:lnTo>
                    <a:pt x="1588" y="793"/>
                  </a:lnTo>
                  <a:lnTo>
                    <a:pt x="1701" y="793"/>
                  </a:lnTo>
                  <a:lnTo>
                    <a:pt x="1701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4" name="Freeform 173"/>
            <p:cNvSpPr>
              <a:spLocks/>
            </p:cNvSpPr>
            <p:nvPr/>
          </p:nvSpPr>
          <p:spPr bwMode="auto">
            <a:xfrm>
              <a:off x="3352" y="189"/>
              <a:ext cx="1701" cy="2155"/>
            </a:xfrm>
            <a:custGeom>
              <a:avLst/>
              <a:gdLst>
                <a:gd name="T0" fmla="*/ 1360 w 1701"/>
                <a:gd name="T1" fmla="*/ 0 h 2155"/>
                <a:gd name="T2" fmla="*/ 1360 w 1701"/>
                <a:gd name="T3" fmla="*/ 113 h 2155"/>
                <a:gd name="T4" fmla="*/ 1474 w 1701"/>
                <a:gd name="T5" fmla="*/ 113 h 2155"/>
                <a:gd name="T6" fmla="*/ 1474 w 1701"/>
                <a:gd name="T7" fmla="*/ 227 h 2155"/>
                <a:gd name="T8" fmla="*/ 1587 w 1701"/>
                <a:gd name="T9" fmla="*/ 227 h 2155"/>
                <a:gd name="T10" fmla="*/ 1587 w 1701"/>
                <a:gd name="T11" fmla="*/ 907 h 2155"/>
                <a:gd name="T12" fmla="*/ 1474 w 1701"/>
                <a:gd name="T13" fmla="*/ 907 h 2155"/>
                <a:gd name="T14" fmla="*/ 1474 w 1701"/>
                <a:gd name="T15" fmla="*/ 1021 h 2155"/>
                <a:gd name="T16" fmla="*/ 1701 w 1701"/>
                <a:gd name="T17" fmla="*/ 1021 h 2155"/>
                <a:gd name="T18" fmla="*/ 1701 w 1701"/>
                <a:gd name="T19" fmla="*/ 1134 h 2155"/>
                <a:gd name="T20" fmla="*/ 1587 w 1701"/>
                <a:gd name="T21" fmla="*/ 1134 h 2155"/>
                <a:gd name="T22" fmla="*/ 1587 w 1701"/>
                <a:gd name="T23" fmla="*/ 1247 h 2155"/>
                <a:gd name="T24" fmla="*/ 1474 w 1701"/>
                <a:gd name="T25" fmla="*/ 1247 h 2155"/>
                <a:gd name="T26" fmla="*/ 1474 w 1701"/>
                <a:gd name="T27" fmla="*/ 1361 h 2155"/>
                <a:gd name="T28" fmla="*/ 1020 w 1701"/>
                <a:gd name="T29" fmla="*/ 1361 h 2155"/>
                <a:gd name="T30" fmla="*/ 1020 w 1701"/>
                <a:gd name="T31" fmla="*/ 1474 h 2155"/>
                <a:gd name="T32" fmla="*/ 907 w 1701"/>
                <a:gd name="T33" fmla="*/ 1474 h 2155"/>
                <a:gd name="T34" fmla="*/ 907 w 1701"/>
                <a:gd name="T35" fmla="*/ 2155 h 2155"/>
                <a:gd name="T36" fmla="*/ 340 w 1701"/>
                <a:gd name="T37" fmla="*/ 2155 h 2155"/>
                <a:gd name="T38" fmla="*/ 340 w 1701"/>
                <a:gd name="T39" fmla="*/ 2041 h 2155"/>
                <a:gd name="T40" fmla="*/ 113 w 1701"/>
                <a:gd name="T41" fmla="*/ 2041 h 2155"/>
                <a:gd name="T42" fmla="*/ 113 w 1701"/>
                <a:gd name="T43" fmla="*/ 1814 h 2155"/>
                <a:gd name="T44" fmla="*/ 0 w 1701"/>
                <a:gd name="T45" fmla="*/ 1814 h 2155"/>
                <a:gd name="T46" fmla="*/ 0 w 1701"/>
                <a:gd name="T47" fmla="*/ 1474 h 2155"/>
                <a:gd name="T48" fmla="*/ 113 w 1701"/>
                <a:gd name="T49" fmla="*/ 1474 h 2155"/>
                <a:gd name="T50" fmla="*/ 113 w 1701"/>
                <a:gd name="T51" fmla="*/ 1247 h 2155"/>
                <a:gd name="T52" fmla="*/ 453 w 1701"/>
                <a:gd name="T53" fmla="*/ 1247 h 2155"/>
                <a:gd name="T54" fmla="*/ 453 w 1701"/>
                <a:gd name="T55" fmla="*/ 794 h 2155"/>
                <a:gd name="T56" fmla="*/ 680 w 1701"/>
                <a:gd name="T57" fmla="*/ 794 h 2155"/>
                <a:gd name="T58" fmla="*/ 680 w 1701"/>
                <a:gd name="T59" fmla="*/ 340 h 2155"/>
                <a:gd name="T60" fmla="*/ 1020 w 1701"/>
                <a:gd name="T61" fmla="*/ 340 h 2155"/>
                <a:gd name="T62" fmla="*/ 1020 w 1701"/>
                <a:gd name="T63" fmla="*/ 227 h 2155"/>
                <a:gd name="T64" fmla="*/ 1247 w 1701"/>
                <a:gd name="T65" fmla="*/ 227 h 2155"/>
                <a:gd name="T66" fmla="*/ 1247 w 1701"/>
                <a:gd name="T67" fmla="*/ 0 h 2155"/>
                <a:gd name="T68" fmla="*/ 1360 w 1701"/>
                <a:gd name="T69" fmla="*/ 0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01" h="2155">
                  <a:moveTo>
                    <a:pt x="1360" y="0"/>
                  </a:moveTo>
                  <a:lnTo>
                    <a:pt x="1360" y="113"/>
                  </a:lnTo>
                  <a:lnTo>
                    <a:pt x="1474" y="113"/>
                  </a:lnTo>
                  <a:lnTo>
                    <a:pt x="1474" y="227"/>
                  </a:lnTo>
                  <a:lnTo>
                    <a:pt x="1587" y="227"/>
                  </a:lnTo>
                  <a:lnTo>
                    <a:pt x="1587" y="907"/>
                  </a:lnTo>
                  <a:lnTo>
                    <a:pt x="1474" y="907"/>
                  </a:lnTo>
                  <a:lnTo>
                    <a:pt x="1474" y="1021"/>
                  </a:lnTo>
                  <a:lnTo>
                    <a:pt x="1701" y="1021"/>
                  </a:lnTo>
                  <a:lnTo>
                    <a:pt x="1701" y="1134"/>
                  </a:lnTo>
                  <a:lnTo>
                    <a:pt x="1587" y="1134"/>
                  </a:lnTo>
                  <a:lnTo>
                    <a:pt x="1587" y="1247"/>
                  </a:lnTo>
                  <a:lnTo>
                    <a:pt x="1474" y="1247"/>
                  </a:lnTo>
                  <a:lnTo>
                    <a:pt x="1474" y="1361"/>
                  </a:lnTo>
                  <a:lnTo>
                    <a:pt x="1020" y="1361"/>
                  </a:lnTo>
                  <a:lnTo>
                    <a:pt x="1020" y="1474"/>
                  </a:lnTo>
                  <a:lnTo>
                    <a:pt x="907" y="1474"/>
                  </a:lnTo>
                  <a:lnTo>
                    <a:pt x="907" y="2155"/>
                  </a:lnTo>
                  <a:lnTo>
                    <a:pt x="340" y="2155"/>
                  </a:lnTo>
                  <a:lnTo>
                    <a:pt x="340" y="2041"/>
                  </a:lnTo>
                  <a:lnTo>
                    <a:pt x="113" y="2041"/>
                  </a:lnTo>
                  <a:lnTo>
                    <a:pt x="113" y="1814"/>
                  </a:lnTo>
                  <a:lnTo>
                    <a:pt x="0" y="1814"/>
                  </a:lnTo>
                  <a:lnTo>
                    <a:pt x="0" y="1474"/>
                  </a:lnTo>
                  <a:lnTo>
                    <a:pt x="113" y="1474"/>
                  </a:lnTo>
                  <a:lnTo>
                    <a:pt x="113" y="1247"/>
                  </a:lnTo>
                  <a:lnTo>
                    <a:pt x="453" y="1247"/>
                  </a:lnTo>
                  <a:lnTo>
                    <a:pt x="453" y="794"/>
                  </a:lnTo>
                  <a:lnTo>
                    <a:pt x="680" y="794"/>
                  </a:lnTo>
                  <a:lnTo>
                    <a:pt x="680" y="340"/>
                  </a:lnTo>
                  <a:lnTo>
                    <a:pt x="1020" y="340"/>
                  </a:lnTo>
                  <a:lnTo>
                    <a:pt x="1020" y="227"/>
                  </a:lnTo>
                  <a:lnTo>
                    <a:pt x="1247" y="227"/>
                  </a:lnTo>
                  <a:lnTo>
                    <a:pt x="1247" y="0"/>
                  </a:lnTo>
                  <a:lnTo>
                    <a:pt x="136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7" name="グループ化 56"/>
          <p:cNvGrpSpPr/>
          <p:nvPr/>
        </p:nvGrpSpPr>
        <p:grpSpPr>
          <a:xfrm>
            <a:off x="1429189" y="1159398"/>
            <a:ext cx="4857949" cy="3840352"/>
            <a:chOff x="2655095" y="1946375"/>
            <a:chExt cx="8863165" cy="7006594"/>
          </a:xfrm>
        </p:grpSpPr>
        <p:sp>
          <p:nvSpPr>
            <p:cNvPr id="58" name="正方形/長方形 57"/>
            <p:cNvSpPr/>
            <p:nvPr/>
          </p:nvSpPr>
          <p:spPr>
            <a:xfrm>
              <a:off x="7123859" y="5503961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前橋市</a:t>
              </a: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5337708" y="5619311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高崎市</a:t>
              </a:r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8596383" y="5256410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桐生市</a:t>
              </a:r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7435252" y="6324491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伊勢崎市</a:t>
              </a:r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7745147" y="3476723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沼田市</a:t>
              </a: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3987008" y="7005846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下仁田町</a:t>
              </a: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4687623" y="4630640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東吾妻町</a:t>
              </a: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6879959" y="3882837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昭和村</a:t>
              </a: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6067294" y="1970462"/>
              <a:ext cx="1331290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みなかみ町</a:t>
              </a: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10584719" y="7212111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板倉町</a:t>
              </a: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9289559" y="6822817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邑楽町</a:t>
              </a: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8649843" y="7007324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大泉町</a:t>
              </a: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8818867" y="7379456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千代田町</a:t>
              </a: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9782253" y="7524850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明和町</a:t>
              </a: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8118332" y="1946375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片品村</a:t>
              </a: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3301160" y="3869213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草津町</a:t>
              </a: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2655095" y="4797274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嬬恋村</a:t>
              </a: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5540109" y="7365999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甘楽町</a:t>
              </a: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4094134" y="3452117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中之条町</a:t>
              </a: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7070459" y="6679235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玉村町</a:t>
              </a: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7104016" y="2913955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川場村</a:t>
              </a: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5802048" y="3791050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高山村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4051724" y="7726362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南牧村</a:t>
              </a: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3390751" y="4903549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長野原町</a:t>
              </a: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4614178" y="6248599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安中市</a:t>
              </a: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8569499" y="6540546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太田市</a:t>
              </a: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6249942" y="4685029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渋川市</a:t>
              </a: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4263185" y="8559899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上野村</a:t>
              </a: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5303792" y="8112224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神流町</a:t>
              </a: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6529204" y="5256410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吉岡町</a:t>
              </a: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5672564" y="5278535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榛東村</a:t>
              </a: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8725894" y="4259461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みどり市</a:t>
              </a: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5213303" y="6890017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富岡市</a:t>
              </a:r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6214797" y="7633728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藤岡市</a:t>
              </a: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9928398" y="6931925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館林市</a:t>
              </a: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7846527" y="4645124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桐生市</a:t>
              </a:r>
            </a:p>
          </p:txBody>
        </p:sp>
      </p:grpSp>
      <p:grpSp>
        <p:nvGrpSpPr>
          <p:cNvPr id="132" name="グループ化 131"/>
          <p:cNvGrpSpPr/>
          <p:nvPr/>
        </p:nvGrpSpPr>
        <p:grpSpPr>
          <a:xfrm>
            <a:off x="5943358" y="1242929"/>
            <a:ext cx="4857949" cy="3840352"/>
            <a:chOff x="2655095" y="1946375"/>
            <a:chExt cx="8863165" cy="7006594"/>
          </a:xfrm>
        </p:grpSpPr>
        <p:sp>
          <p:nvSpPr>
            <p:cNvPr id="133" name="正方形/長方形 132"/>
            <p:cNvSpPr/>
            <p:nvPr/>
          </p:nvSpPr>
          <p:spPr>
            <a:xfrm>
              <a:off x="7123859" y="5503961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前橋市</a:t>
              </a: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5337708" y="5619311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高崎市</a:t>
              </a: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8596383" y="5256410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桐生市</a:t>
              </a: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7435252" y="6324491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伊勢崎市</a:t>
              </a:r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7745147" y="3476723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沼田市</a:t>
              </a: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3987008" y="7005846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下仁田町</a:t>
              </a:r>
            </a:p>
          </p:txBody>
        </p:sp>
        <p:sp>
          <p:nvSpPr>
            <p:cNvPr id="139" name="正方形/長方形 138"/>
            <p:cNvSpPr/>
            <p:nvPr/>
          </p:nvSpPr>
          <p:spPr>
            <a:xfrm>
              <a:off x="4687623" y="4630640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東吾妻町</a:t>
              </a: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6879959" y="3882837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昭和村</a:t>
              </a: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6067294" y="1970462"/>
              <a:ext cx="1331290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みなかみ町</a:t>
              </a:r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10584719" y="7212111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板倉町</a:t>
              </a:r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9289559" y="6822817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邑楽町</a:t>
              </a:r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8649843" y="7007324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大泉町</a:t>
              </a:r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8818867" y="7379456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千代田町</a:t>
              </a:r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9782253" y="7524850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明和町</a:t>
              </a:r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8118332" y="1946375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片品村</a:t>
              </a:r>
            </a:p>
          </p:txBody>
        </p:sp>
        <p:sp>
          <p:nvSpPr>
            <p:cNvPr id="148" name="正方形/長方形 147"/>
            <p:cNvSpPr/>
            <p:nvPr/>
          </p:nvSpPr>
          <p:spPr>
            <a:xfrm>
              <a:off x="3301160" y="3869213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草津町</a:t>
              </a:r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2655095" y="4797274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嬬恋村</a:t>
              </a:r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5540109" y="7365999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甘楽町</a:t>
              </a:r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4094134" y="3452117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中之条町</a:t>
              </a:r>
            </a:p>
          </p:txBody>
        </p:sp>
        <p:sp>
          <p:nvSpPr>
            <p:cNvPr id="152" name="正方形/長方形 151"/>
            <p:cNvSpPr/>
            <p:nvPr/>
          </p:nvSpPr>
          <p:spPr>
            <a:xfrm>
              <a:off x="7070459" y="6679235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玉村町</a:t>
              </a:r>
            </a:p>
          </p:txBody>
        </p:sp>
        <p:sp>
          <p:nvSpPr>
            <p:cNvPr id="153" name="正方形/長方形 152"/>
            <p:cNvSpPr/>
            <p:nvPr/>
          </p:nvSpPr>
          <p:spPr>
            <a:xfrm>
              <a:off x="7104016" y="2913955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川場村</a:t>
              </a:r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5802048" y="3791050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高山村</a:t>
              </a:r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4051724" y="7726362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南牧村</a:t>
              </a:r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3390751" y="4903549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長野原町</a:t>
              </a:r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4614178" y="6248599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安中市</a:t>
              </a:r>
            </a:p>
          </p:txBody>
        </p:sp>
        <p:sp>
          <p:nvSpPr>
            <p:cNvPr id="158" name="正方形/長方形 157"/>
            <p:cNvSpPr/>
            <p:nvPr/>
          </p:nvSpPr>
          <p:spPr>
            <a:xfrm>
              <a:off x="8569499" y="6540546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太田市</a:t>
              </a:r>
            </a:p>
          </p:txBody>
        </p:sp>
        <p:sp>
          <p:nvSpPr>
            <p:cNvPr id="159" name="正方形/長方形 158"/>
            <p:cNvSpPr/>
            <p:nvPr/>
          </p:nvSpPr>
          <p:spPr>
            <a:xfrm>
              <a:off x="6249942" y="4685029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渋川市</a:t>
              </a:r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4263185" y="8559899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上野村</a:t>
              </a:r>
            </a:p>
          </p:txBody>
        </p:sp>
        <p:sp>
          <p:nvSpPr>
            <p:cNvPr id="161" name="正方形/長方形 160"/>
            <p:cNvSpPr/>
            <p:nvPr/>
          </p:nvSpPr>
          <p:spPr>
            <a:xfrm>
              <a:off x="5303792" y="8112224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神流町</a:t>
              </a:r>
            </a:p>
          </p:txBody>
        </p:sp>
        <p:sp>
          <p:nvSpPr>
            <p:cNvPr id="162" name="正方形/長方形 161"/>
            <p:cNvSpPr/>
            <p:nvPr/>
          </p:nvSpPr>
          <p:spPr>
            <a:xfrm>
              <a:off x="6529204" y="5256410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吉岡町</a:t>
              </a:r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5672564" y="5278535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榛東村</a:t>
              </a:r>
            </a:p>
          </p:txBody>
        </p:sp>
        <p:sp>
          <p:nvSpPr>
            <p:cNvPr id="164" name="正方形/長方形 163"/>
            <p:cNvSpPr/>
            <p:nvPr/>
          </p:nvSpPr>
          <p:spPr>
            <a:xfrm>
              <a:off x="8725894" y="4259461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みどり市</a:t>
              </a: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5213303" y="6890017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富岡市</a:t>
              </a:r>
            </a:p>
          </p:txBody>
        </p:sp>
        <p:sp>
          <p:nvSpPr>
            <p:cNvPr id="166" name="正方形/長方形 165"/>
            <p:cNvSpPr/>
            <p:nvPr/>
          </p:nvSpPr>
          <p:spPr>
            <a:xfrm>
              <a:off x="6214797" y="7633728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藤岡市</a:t>
              </a:r>
            </a:p>
          </p:txBody>
        </p:sp>
        <p:sp>
          <p:nvSpPr>
            <p:cNvPr id="167" name="正方形/長方形 166"/>
            <p:cNvSpPr/>
            <p:nvPr/>
          </p:nvSpPr>
          <p:spPr>
            <a:xfrm>
              <a:off x="9928398" y="6931925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館林市</a:t>
              </a:r>
            </a:p>
          </p:txBody>
        </p:sp>
        <p:sp>
          <p:nvSpPr>
            <p:cNvPr id="168" name="正方形/長方形 167"/>
            <p:cNvSpPr/>
            <p:nvPr/>
          </p:nvSpPr>
          <p:spPr>
            <a:xfrm>
              <a:off x="7846527" y="4645124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桐生市</a:t>
              </a:r>
            </a:p>
          </p:txBody>
        </p:sp>
      </p:grpSp>
      <p:grpSp>
        <p:nvGrpSpPr>
          <p:cNvPr id="207" name="グループ化 206"/>
          <p:cNvGrpSpPr/>
          <p:nvPr/>
        </p:nvGrpSpPr>
        <p:grpSpPr>
          <a:xfrm>
            <a:off x="1915397" y="5200167"/>
            <a:ext cx="4857949" cy="3840352"/>
            <a:chOff x="2655095" y="1946375"/>
            <a:chExt cx="8863165" cy="7006594"/>
          </a:xfrm>
        </p:grpSpPr>
        <p:sp>
          <p:nvSpPr>
            <p:cNvPr id="208" name="正方形/長方形 207"/>
            <p:cNvSpPr/>
            <p:nvPr/>
          </p:nvSpPr>
          <p:spPr>
            <a:xfrm>
              <a:off x="7123859" y="5503961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前橋市</a:t>
              </a:r>
            </a:p>
          </p:txBody>
        </p:sp>
        <p:sp>
          <p:nvSpPr>
            <p:cNvPr id="209" name="正方形/長方形 208"/>
            <p:cNvSpPr/>
            <p:nvPr/>
          </p:nvSpPr>
          <p:spPr>
            <a:xfrm>
              <a:off x="5337708" y="5619311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高崎市</a:t>
              </a:r>
            </a:p>
          </p:txBody>
        </p:sp>
        <p:sp>
          <p:nvSpPr>
            <p:cNvPr id="210" name="正方形/長方形 209"/>
            <p:cNvSpPr/>
            <p:nvPr/>
          </p:nvSpPr>
          <p:spPr>
            <a:xfrm>
              <a:off x="8596383" y="5256410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桐生市</a:t>
              </a:r>
            </a:p>
          </p:txBody>
        </p:sp>
        <p:sp>
          <p:nvSpPr>
            <p:cNvPr id="211" name="正方形/長方形 210"/>
            <p:cNvSpPr/>
            <p:nvPr/>
          </p:nvSpPr>
          <p:spPr>
            <a:xfrm>
              <a:off x="7435252" y="6324491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伊勢崎市</a:t>
              </a:r>
            </a:p>
          </p:txBody>
        </p:sp>
        <p:sp>
          <p:nvSpPr>
            <p:cNvPr id="212" name="正方形/長方形 211"/>
            <p:cNvSpPr/>
            <p:nvPr/>
          </p:nvSpPr>
          <p:spPr>
            <a:xfrm>
              <a:off x="7745147" y="3476723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沼田市</a:t>
              </a:r>
            </a:p>
          </p:txBody>
        </p:sp>
        <p:sp>
          <p:nvSpPr>
            <p:cNvPr id="213" name="正方形/長方形 212"/>
            <p:cNvSpPr/>
            <p:nvPr/>
          </p:nvSpPr>
          <p:spPr>
            <a:xfrm>
              <a:off x="3987008" y="7005846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下仁田町</a:t>
              </a:r>
            </a:p>
          </p:txBody>
        </p:sp>
        <p:sp>
          <p:nvSpPr>
            <p:cNvPr id="214" name="正方形/長方形 213"/>
            <p:cNvSpPr/>
            <p:nvPr/>
          </p:nvSpPr>
          <p:spPr>
            <a:xfrm>
              <a:off x="4687623" y="4630640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東吾妻町</a:t>
              </a:r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6879959" y="3882837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昭和村</a:t>
              </a:r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6067294" y="1970462"/>
              <a:ext cx="1331290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みなかみ町</a:t>
              </a:r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10584719" y="7212111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板倉町</a:t>
              </a:r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9289559" y="6822817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邑楽町</a:t>
              </a:r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8649843" y="7007324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大泉町</a:t>
              </a:r>
            </a:p>
          </p:txBody>
        </p:sp>
        <p:sp>
          <p:nvSpPr>
            <p:cNvPr id="220" name="正方形/長方形 219"/>
            <p:cNvSpPr/>
            <p:nvPr/>
          </p:nvSpPr>
          <p:spPr>
            <a:xfrm>
              <a:off x="8818867" y="7379456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千代田町</a:t>
              </a:r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9782253" y="7524850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明和町</a:t>
              </a:r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8118332" y="1946375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片品村</a:t>
              </a: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3301160" y="3869213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草津町</a:t>
              </a: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2655095" y="4797274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嬬恋村</a:t>
              </a: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5540109" y="7365999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甘楽町</a:t>
              </a: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4094134" y="3452117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中之条町</a:t>
              </a: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7070459" y="6679235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玉村町</a:t>
              </a: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7104016" y="2913955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川場村</a:t>
              </a: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5802048" y="3791050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高山村</a:t>
              </a: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4051724" y="7726362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南牧村</a:t>
              </a: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3390751" y="4903549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長野原町</a:t>
              </a: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4614178" y="6248599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安中市</a:t>
              </a: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8569499" y="6540546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太田市</a:t>
              </a: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6249942" y="4685029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渋川市</a:t>
              </a: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4263185" y="8559899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上野村</a:t>
              </a: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5303792" y="8112224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神流町</a:t>
              </a:r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6529204" y="5256410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吉岡町</a:t>
              </a:r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5672564" y="5278535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榛東村</a:t>
              </a:r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8725894" y="4259461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みどり市</a:t>
              </a:r>
            </a:p>
          </p:txBody>
        </p:sp>
        <p:sp>
          <p:nvSpPr>
            <p:cNvPr id="240" name="正方形/長方形 239"/>
            <p:cNvSpPr/>
            <p:nvPr/>
          </p:nvSpPr>
          <p:spPr>
            <a:xfrm>
              <a:off x="5213303" y="6890017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富岡市</a:t>
              </a:r>
            </a:p>
          </p:txBody>
        </p:sp>
        <p:sp>
          <p:nvSpPr>
            <p:cNvPr id="241" name="正方形/長方形 240"/>
            <p:cNvSpPr/>
            <p:nvPr/>
          </p:nvSpPr>
          <p:spPr>
            <a:xfrm>
              <a:off x="6214797" y="7633728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藤岡市</a:t>
              </a:r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9928398" y="6931925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館林市</a:t>
              </a:r>
            </a:p>
          </p:txBody>
        </p:sp>
        <p:sp>
          <p:nvSpPr>
            <p:cNvPr id="243" name="正方形/長方形 242"/>
            <p:cNvSpPr/>
            <p:nvPr/>
          </p:nvSpPr>
          <p:spPr>
            <a:xfrm>
              <a:off x="7846527" y="4645124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桐生市</a:t>
              </a:r>
            </a:p>
          </p:txBody>
        </p:sp>
      </p:grpSp>
      <p:grpSp>
        <p:nvGrpSpPr>
          <p:cNvPr id="282" name="グループ化 281"/>
          <p:cNvGrpSpPr/>
          <p:nvPr/>
        </p:nvGrpSpPr>
        <p:grpSpPr>
          <a:xfrm>
            <a:off x="6888019" y="5449999"/>
            <a:ext cx="4857949" cy="3840352"/>
            <a:chOff x="2655095" y="1946375"/>
            <a:chExt cx="8863165" cy="7006594"/>
          </a:xfrm>
        </p:grpSpPr>
        <p:sp>
          <p:nvSpPr>
            <p:cNvPr id="283" name="正方形/長方形 282"/>
            <p:cNvSpPr/>
            <p:nvPr/>
          </p:nvSpPr>
          <p:spPr>
            <a:xfrm>
              <a:off x="7123859" y="5503961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前橋市</a:t>
              </a:r>
            </a:p>
          </p:txBody>
        </p:sp>
        <p:sp>
          <p:nvSpPr>
            <p:cNvPr id="284" name="正方形/長方形 283"/>
            <p:cNvSpPr/>
            <p:nvPr/>
          </p:nvSpPr>
          <p:spPr>
            <a:xfrm>
              <a:off x="5337708" y="5619311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高崎市</a:t>
              </a:r>
            </a:p>
          </p:txBody>
        </p:sp>
        <p:sp>
          <p:nvSpPr>
            <p:cNvPr id="285" name="正方形/長方形 284"/>
            <p:cNvSpPr/>
            <p:nvPr/>
          </p:nvSpPr>
          <p:spPr>
            <a:xfrm>
              <a:off x="8596383" y="5256410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桐生市</a:t>
              </a:r>
            </a:p>
          </p:txBody>
        </p:sp>
        <p:sp>
          <p:nvSpPr>
            <p:cNvPr id="286" name="正方形/長方形 285"/>
            <p:cNvSpPr/>
            <p:nvPr/>
          </p:nvSpPr>
          <p:spPr>
            <a:xfrm>
              <a:off x="7435252" y="6324491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伊勢崎市</a:t>
              </a:r>
            </a:p>
          </p:txBody>
        </p:sp>
        <p:sp>
          <p:nvSpPr>
            <p:cNvPr id="287" name="正方形/長方形 286"/>
            <p:cNvSpPr/>
            <p:nvPr/>
          </p:nvSpPr>
          <p:spPr>
            <a:xfrm>
              <a:off x="7745147" y="3476723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沼田市</a:t>
              </a:r>
            </a:p>
          </p:txBody>
        </p:sp>
        <p:sp>
          <p:nvSpPr>
            <p:cNvPr id="288" name="正方形/長方形 287"/>
            <p:cNvSpPr/>
            <p:nvPr/>
          </p:nvSpPr>
          <p:spPr>
            <a:xfrm>
              <a:off x="3987008" y="7005846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下仁田町</a:t>
              </a:r>
            </a:p>
          </p:txBody>
        </p:sp>
        <p:sp>
          <p:nvSpPr>
            <p:cNvPr id="289" name="正方形/長方形 288"/>
            <p:cNvSpPr/>
            <p:nvPr/>
          </p:nvSpPr>
          <p:spPr>
            <a:xfrm>
              <a:off x="4687623" y="4630640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東吾妻町</a:t>
              </a:r>
            </a:p>
          </p:txBody>
        </p:sp>
        <p:sp>
          <p:nvSpPr>
            <p:cNvPr id="290" name="正方形/長方形 289"/>
            <p:cNvSpPr/>
            <p:nvPr/>
          </p:nvSpPr>
          <p:spPr>
            <a:xfrm>
              <a:off x="6879959" y="3882837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昭和村</a:t>
              </a:r>
            </a:p>
          </p:txBody>
        </p:sp>
        <p:sp>
          <p:nvSpPr>
            <p:cNvPr id="291" name="正方形/長方形 290"/>
            <p:cNvSpPr/>
            <p:nvPr/>
          </p:nvSpPr>
          <p:spPr>
            <a:xfrm>
              <a:off x="6067294" y="1970462"/>
              <a:ext cx="1331290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みなかみ町</a:t>
              </a:r>
            </a:p>
          </p:txBody>
        </p:sp>
        <p:sp>
          <p:nvSpPr>
            <p:cNvPr id="292" name="正方形/長方形 291"/>
            <p:cNvSpPr/>
            <p:nvPr/>
          </p:nvSpPr>
          <p:spPr>
            <a:xfrm>
              <a:off x="10584719" y="7212111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板倉町</a:t>
              </a:r>
            </a:p>
          </p:txBody>
        </p:sp>
        <p:sp>
          <p:nvSpPr>
            <p:cNvPr id="293" name="正方形/長方形 292"/>
            <p:cNvSpPr/>
            <p:nvPr/>
          </p:nvSpPr>
          <p:spPr>
            <a:xfrm>
              <a:off x="9289559" y="6822817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邑楽町</a:t>
              </a:r>
            </a:p>
          </p:txBody>
        </p:sp>
        <p:sp>
          <p:nvSpPr>
            <p:cNvPr id="294" name="正方形/長方形 293"/>
            <p:cNvSpPr/>
            <p:nvPr/>
          </p:nvSpPr>
          <p:spPr>
            <a:xfrm>
              <a:off x="8649843" y="7007324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大泉町</a:t>
              </a:r>
            </a:p>
          </p:txBody>
        </p:sp>
        <p:sp>
          <p:nvSpPr>
            <p:cNvPr id="295" name="正方形/長方形 294"/>
            <p:cNvSpPr/>
            <p:nvPr/>
          </p:nvSpPr>
          <p:spPr>
            <a:xfrm>
              <a:off x="8818867" y="7379456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千代田町</a:t>
              </a:r>
            </a:p>
          </p:txBody>
        </p:sp>
        <p:sp>
          <p:nvSpPr>
            <p:cNvPr id="296" name="正方形/長方形 295"/>
            <p:cNvSpPr/>
            <p:nvPr/>
          </p:nvSpPr>
          <p:spPr>
            <a:xfrm>
              <a:off x="9782253" y="7524850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明和町</a:t>
              </a:r>
            </a:p>
          </p:txBody>
        </p:sp>
        <p:sp>
          <p:nvSpPr>
            <p:cNvPr id="297" name="正方形/長方形 296"/>
            <p:cNvSpPr/>
            <p:nvPr/>
          </p:nvSpPr>
          <p:spPr>
            <a:xfrm>
              <a:off x="8118332" y="1946375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片品村</a:t>
              </a:r>
            </a:p>
          </p:txBody>
        </p:sp>
        <p:sp>
          <p:nvSpPr>
            <p:cNvPr id="298" name="正方形/長方形 297"/>
            <p:cNvSpPr/>
            <p:nvPr/>
          </p:nvSpPr>
          <p:spPr>
            <a:xfrm>
              <a:off x="3301160" y="3869213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草津町</a:t>
              </a:r>
            </a:p>
          </p:txBody>
        </p:sp>
        <p:sp>
          <p:nvSpPr>
            <p:cNvPr id="299" name="正方形/長方形 298"/>
            <p:cNvSpPr/>
            <p:nvPr/>
          </p:nvSpPr>
          <p:spPr>
            <a:xfrm>
              <a:off x="2655095" y="4797274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嬬恋村</a:t>
              </a:r>
            </a:p>
          </p:txBody>
        </p:sp>
        <p:sp>
          <p:nvSpPr>
            <p:cNvPr id="300" name="正方形/長方形 299"/>
            <p:cNvSpPr/>
            <p:nvPr/>
          </p:nvSpPr>
          <p:spPr>
            <a:xfrm>
              <a:off x="5540109" y="7365999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甘楽町</a:t>
              </a:r>
            </a:p>
          </p:txBody>
        </p:sp>
        <p:sp>
          <p:nvSpPr>
            <p:cNvPr id="301" name="正方形/長方形 300"/>
            <p:cNvSpPr/>
            <p:nvPr/>
          </p:nvSpPr>
          <p:spPr>
            <a:xfrm>
              <a:off x="4094134" y="3452117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中之条町</a:t>
              </a:r>
            </a:p>
          </p:txBody>
        </p:sp>
        <p:sp>
          <p:nvSpPr>
            <p:cNvPr id="302" name="正方形/長方形 301"/>
            <p:cNvSpPr/>
            <p:nvPr/>
          </p:nvSpPr>
          <p:spPr>
            <a:xfrm>
              <a:off x="7070459" y="6679235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玉村町</a:t>
              </a:r>
            </a:p>
          </p:txBody>
        </p:sp>
        <p:sp>
          <p:nvSpPr>
            <p:cNvPr id="303" name="正方形/長方形 302"/>
            <p:cNvSpPr/>
            <p:nvPr/>
          </p:nvSpPr>
          <p:spPr>
            <a:xfrm>
              <a:off x="7104016" y="2913955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川場村</a:t>
              </a:r>
            </a:p>
          </p:txBody>
        </p:sp>
        <p:sp>
          <p:nvSpPr>
            <p:cNvPr id="304" name="正方形/長方形 303"/>
            <p:cNvSpPr/>
            <p:nvPr/>
          </p:nvSpPr>
          <p:spPr>
            <a:xfrm>
              <a:off x="5802048" y="3791050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高山村</a:t>
              </a:r>
            </a:p>
          </p:txBody>
        </p:sp>
        <p:sp>
          <p:nvSpPr>
            <p:cNvPr id="305" name="正方形/長方形 304"/>
            <p:cNvSpPr/>
            <p:nvPr/>
          </p:nvSpPr>
          <p:spPr>
            <a:xfrm>
              <a:off x="4051724" y="7726362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南牧村</a:t>
              </a:r>
            </a:p>
          </p:txBody>
        </p:sp>
        <p:sp>
          <p:nvSpPr>
            <p:cNvPr id="306" name="正方形/長方形 305"/>
            <p:cNvSpPr/>
            <p:nvPr/>
          </p:nvSpPr>
          <p:spPr>
            <a:xfrm>
              <a:off x="3390751" y="4903549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長野原町</a:t>
              </a:r>
            </a:p>
          </p:txBody>
        </p:sp>
        <p:sp>
          <p:nvSpPr>
            <p:cNvPr id="307" name="正方形/長方形 306"/>
            <p:cNvSpPr/>
            <p:nvPr/>
          </p:nvSpPr>
          <p:spPr>
            <a:xfrm>
              <a:off x="4614178" y="6248599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安中市</a:t>
              </a:r>
            </a:p>
          </p:txBody>
        </p:sp>
        <p:sp>
          <p:nvSpPr>
            <p:cNvPr id="308" name="正方形/長方形 307"/>
            <p:cNvSpPr/>
            <p:nvPr/>
          </p:nvSpPr>
          <p:spPr>
            <a:xfrm>
              <a:off x="8569499" y="6540546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太田市</a:t>
              </a:r>
            </a:p>
          </p:txBody>
        </p:sp>
        <p:sp>
          <p:nvSpPr>
            <p:cNvPr id="309" name="正方形/長方形 308"/>
            <p:cNvSpPr/>
            <p:nvPr/>
          </p:nvSpPr>
          <p:spPr>
            <a:xfrm>
              <a:off x="6249942" y="4685029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渋川市</a:t>
              </a:r>
            </a:p>
          </p:txBody>
        </p:sp>
        <p:sp>
          <p:nvSpPr>
            <p:cNvPr id="310" name="正方形/長方形 309"/>
            <p:cNvSpPr/>
            <p:nvPr/>
          </p:nvSpPr>
          <p:spPr>
            <a:xfrm>
              <a:off x="4263185" y="8559899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上野村</a:t>
              </a:r>
            </a:p>
          </p:txBody>
        </p:sp>
        <p:sp>
          <p:nvSpPr>
            <p:cNvPr id="311" name="正方形/長方形 310"/>
            <p:cNvSpPr/>
            <p:nvPr/>
          </p:nvSpPr>
          <p:spPr>
            <a:xfrm>
              <a:off x="5303792" y="8112224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神流町</a:t>
              </a:r>
            </a:p>
          </p:txBody>
        </p:sp>
        <p:sp>
          <p:nvSpPr>
            <p:cNvPr id="312" name="正方形/長方形 311"/>
            <p:cNvSpPr/>
            <p:nvPr/>
          </p:nvSpPr>
          <p:spPr>
            <a:xfrm>
              <a:off x="6529204" y="5256410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吉岡町</a:t>
              </a:r>
            </a:p>
          </p:txBody>
        </p:sp>
        <p:sp>
          <p:nvSpPr>
            <p:cNvPr id="313" name="正方形/長方形 312"/>
            <p:cNvSpPr/>
            <p:nvPr/>
          </p:nvSpPr>
          <p:spPr>
            <a:xfrm>
              <a:off x="5672564" y="5278535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榛東村</a:t>
              </a:r>
            </a:p>
          </p:txBody>
        </p:sp>
        <p:sp>
          <p:nvSpPr>
            <p:cNvPr id="314" name="正方形/長方形 313"/>
            <p:cNvSpPr/>
            <p:nvPr/>
          </p:nvSpPr>
          <p:spPr>
            <a:xfrm>
              <a:off x="8725894" y="4259461"/>
              <a:ext cx="1132415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みどり市</a:t>
              </a:r>
            </a:p>
          </p:txBody>
        </p:sp>
        <p:sp>
          <p:nvSpPr>
            <p:cNvPr id="315" name="正方形/長方形 314"/>
            <p:cNvSpPr/>
            <p:nvPr/>
          </p:nvSpPr>
          <p:spPr>
            <a:xfrm>
              <a:off x="5213303" y="6890017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富岡市</a:t>
              </a:r>
            </a:p>
          </p:txBody>
        </p:sp>
        <p:sp>
          <p:nvSpPr>
            <p:cNvPr id="316" name="正方形/長方形 315"/>
            <p:cNvSpPr/>
            <p:nvPr/>
          </p:nvSpPr>
          <p:spPr>
            <a:xfrm>
              <a:off x="6214797" y="7633728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藤岡市</a:t>
              </a:r>
            </a:p>
          </p:txBody>
        </p:sp>
        <p:sp>
          <p:nvSpPr>
            <p:cNvPr id="317" name="正方形/長方形 316"/>
            <p:cNvSpPr/>
            <p:nvPr/>
          </p:nvSpPr>
          <p:spPr>
            <a:xfrm>
              <a:off x="9928398" y="6931925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館林市</a:t>
              </a:r>
            </a:p>
          </p:txBody>
        </p:sp>
        <p:sp>
          <p:nvSpPr>
            <p:cNvPr id="318" name="正方形/長方形 317"/>
            <p:cNvSpPr/>
            <p:nvPr/>
          </p:nvSpPr>
          <p:spPr>
            <a:xfrm>
              <a:off x="7846527" y="4645124"/>
              <a:ext cx="933541" cy="3930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桐生市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07307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351</Words>
  <Application>Microsoft Office PowerPoint</Application>
  <PresentationFormat>A3 297x420 mm</PresentationFormat>
  <Paragraphs>324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PPTX025_群馬県地図</dc:title>
  <dc:subject>PPTX025_群馬県地図</dc:subject>
  <dc:creator>http://www.digipot.net</dc:creator>
  <cp:lastModifiedBy/>
  <cp:revision>1</cp:revision>
  <dcterms:created xsi:type="dcterms:W3CDTF">2012-07-12T05:09:53Z</dcterms:created>
  <dcterms:modified xsi:type="dcterms:W3CDTF">2012-07-12T05:09:55Z</dcterms:modified>
  <cp:category/>
</cp:coreProperties>
</file>